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704" r:id="rId2"/>
    <p:sldId id="708" r:id="rId3"/>
    <p:sldId id="736" r:id="rId4"/>
    <p:sldId id="616" r:id="rId5"/>
    <p:sldId id="749" r:id="rId6"/>
    <p:sldId id="621" r:id="rId7"/>
    <p:sldId id="731" r:id="rId8"/>
    <p:sldId id="750" r:id="rId9"/>
    <p:sldId id="709" r:id="rId10"/>
    <p:sldId id="738" r:id="rId11"/>
    <p:sldId id="628" r:id="rId12"/>
    <p:sldId id="710" r:id="rId13"/>
    <p:sldId id="697" r:id="rId14"/>
    <p:sldId id="751" r:id="rId15"/>
    <p:sldId id="696" r:id="rId16"/>
    <p:sldId id="6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0DAB2-9AA7-D84D-AC02-E4BA0A66EB54}" type="datetimeFigureOut">
              <a:rPr lang="en-US" smtClean="0"/>
              <a:t>6/28/20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E62AD-B05C-7B49-ABFC-8CAE13FF2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6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90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9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9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0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26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0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88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3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41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3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72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86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6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6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1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E62AD-B05C-7B49-ABFC-8CAE13FF26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3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/>
              <a:t>   </a:t>
            </a:r>
            <a:endParaRPr lang="en-US" sz="2400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9652" y="5655734"/>
            <a:ext cx="1695449" cy="75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5"/>
          <p:cNvSpPr>
            <a:spLocks noChangeAspect="1"/>
          </p:cNvSpPr>
          <p:nvPr/>
        </p:nvSpPr>
        <p:spPr>
          <a:xfrm>
            <a:off x="6231467" y="1"/>
            <a:ext cx="5960533" cy="4155017"/>
          </a:xfrm>
          <a:custGeom>
            <a:avLst/>
            <a:gdLst>
              <a:gd name="connsiteX0" fmla="*/ 0 w 4470116"/>
              <a:gd name="connsiteY0" fmla="*/ 0 h 3115750"/>
              <a:gd name="connsiteX1" fmla="*/ 4470116 w 4470116"/>
              <a:gd name="connsiteY1" fmla="*/ 0 h 3115750"/>
              <a:gd name="connsiteX2" fmla="*/ 4470116 w 4470116"/>
              <a:gd name="connsiteY2" fmla="*/ 2506562 h 3115750"/>
              <a:gd name="connsiteX3" fmla="*/ 4390246 w 4470116"/>
              <a:gd name="connsiteY3" fmla="*/ 2573685 h 3115750"/>
              <a:gd name="connsiteX4" fmla="*/ 3065550 w 4470116"/>
              <a:gd name="connsiteY4" fmla="*/ 3099621 h 3115750"/>
              <a:gd name="connsiteX5" fmla="*/ 2823713 w 4470116"/>
              <a:gd name="connsiteY5" fmla="*/ 3111834 h 3115750"/>
              <a:gd name="connsiteX6" fmla="*/ 2823713 w 4470116"/>
              <a:gd name="connsiteY6" fmla="*/ 3115750 h 3115750"/>
              <a:gd name="connsiteX7" fmla="*/ 2041452 w 4470116"/>
              <a:gd name="connsiteY7" fmla="*/ 3115750 h 3115750"/>
              <a:gd name="connsiteX8" fmla="*/ 2041452 w 4470116"/>
              <a:gd name="connsiteY8" fmla="*/ 2555938 h 3115750"/>
              <a:gd name="connsiteX9" fmla="*/ 874191 w 4470116"/>
              <a:gd name="connsiteY9" fmla="*/ 2555938 h 3115750"/>
              <a:gd name="connsiteX10" fmla="*/ 874191 w 4470116"/>
              <a:gd name="connsiteY10" fmla="*/ 1380697 h 3115750"/>
              <a:gd name="connsiteX11" fmla="*/ 0 w 4470116"/>
              <a:gd name="connsiteY11" fmla="*/ 1380697 h 311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0116" h="3115750">
                <a:moveTo>
                  <a:pt x="0" y="0"/>
                </a:moveTo>
                <a:lnTo>
                  <a:pt x="4470116" y="0"/>
                </a:lnTo>
                <a:lnTo>
                  <a:pt x="4470116" y="2506562"/>
                </a:lnTo>
                <a:lnTo>
                  <a:pt x="4390246" y="2573685"/>
                </a:lnTo>
                <a:cubicBezTo>
                  <a:pt x="4015525" y="2860980"/>
                  <a:pt x="3560940" y="3049312"/>
                  <a:pt x="3065550" y="3099621"/>
                </a:cubicBezTo>
                <a:lnTo>
                  <a:pt x="2823713" y="3111834"/>
                </a:lnTo>
                <a:lnTo>
                  <a:pt x="2823713" y="3115750"/>
                </a:lnTo>
                <a:lnTo>
                  <a:pt x="2041452" y="3115750"/>
                </a:lnTo>
                <a:lnTo>
                  <a:pt x="2041452" y="2555938"/>
                </a:lnTo>
                <a:lnTo>
                  <a:pt x="874191" y="2555938"/>
                </a:lnTo>
                <a:lnTo>
                  <a:pt x="874191" y="1380697"/>
                </a:lnTo>
                <a:lnTo>
                  <a:pt x="0" y="13806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</a:t>
            </a:r>
          </a:p>
        </p:txBody>
      </p:sp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2" y="2002611"/>
            <a:ext cx="7302933" cy="1627796"/>
          </a:xfrm>
        </p:spPr>
        <p:txBody>
          <a:bodyPr lIns="0" anchor="b">
            <a:spAutoFit/>
          </a:bodyPr>
          <a:lstStyle>
            <a:lvl1pPr algn="l">
              <a:lnSpc>
                <a:spcPts val="5867"/>
              </a:lnSpc>
              <a:defRPr sz="5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/>
          </p:nvPr>
        </p:nvSpPr>
        <p:spPr>
          <a:xfrm>
            <a:off x="767732" y="3621241"/>
            <a:ext cx="5795781" cy="543675"/>
          </a:xfrm>
        </p:spPr>
        <p:txBody>
          <a:bodyPr lIns="0">
            <a:spAutoFit/>
          </a:bodyPr>
          <a:lstStyle>
            <a:lvl1pPr marL="0" indent="0" algn="l">
              <a:buNone/>
              <a:defRPr sz="29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93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47974"/>
            <a:ext cx="10051525" cy="1742079"/>
          </a:xfrm>
        </p:spPr>
        <p:txBody>
          <a:bodyPr/>
          <a:lstStyle>
            <a:lvl1pPr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8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1" y="2742375"/>
            <a:ext cx="5155993" cy="2915837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000000"/>
                </a:solidFill>
              </a:defRPr>
            </a:lvl1pPr>
            <a:lvl2pPr marL="609585" indent="0">
              <a:buNone/>
              <a:defRPr>
                <a:solidFill>
                  <a:srgbClr val="000000"/>
                </a:solidFill>
              </a:defRPr>
            </a:lvl2pPr>
            <a:lvl3pPr marL="1219170" indent="0">
              <a:buNone/>
              <a:defRPr>
                <a:solidFill>
                  <a:srgbClr val="000000"/>
                </a:solidFill>
              </a:defRPr>
            </a:lvl3pPr>
            <a:lvl4pPr marL="1828754" indent="0">
              <a:buNone/>
              <a:defRPr>
                <a:solidFill>
                  <a:srgbClr val="000000"/>
                </a:solidFill>
              </a:defRPr>
            </a:lvl4pPr>
            <a:lvl5pPr marL="2438339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609600" y="355884"/>
            <a:ext cx="9682563" cy="1482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09600" y="2153920"/>
            <a:ext cx="9682563" cy="557715"/>
          </a:xfrm>
        </p:spPr>
        <p:txBody>
          <a:bodyPr>
            <a:normAutofit/>
          </a:bodyPr>
          <a:lstStyle>
            <a:lvl1pPr marL="0" indent="0">
              <a:buNone/>
              <a:defRPr sz="2667" b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Font typeface="Arial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119129" y="2742375"/>
            <a:ext cx="5155993" cy="2915837"/>
          </a:xfrm>
        </p:spPr>
        <p:txBody>
          <a:bodyPr>
            <a:normAutofit/>
          </a:bodyPr>
          <a:lstStyle>
            <a:lvl1pPr marL="380990" indent="-380990">
              <a:buClr>
                <a:srgbClr val="FAC800"/>
              </a:buClr>
              <a:buFont typeface="Lucida Grande"/>
              <a:buChar char="—"/>
              <a:defRPr sz="1600" b="0">
                <a:solidFill>
                  <a:srgbClr val="000000"/>
                </a:solidFill>
              </a:defRPr>
            </a:lvl1pPr>
            <a:lvl2pPr marL="609585" indent="0">
              <a:buNone/>
              <a:defRPr sz="1600" b="0">
                <a:solidFill>
                  <a:srgbClr val="000000"/>
                </a:solidFill>
              </a:defRPr>
            </a:lvl2pPr>
            <a:lvl3pPr marL="1219170" indent="0">
              <a:buNone/>
              <a:defRPr>
                <a:solidFill>
                  <a:srgbClr val="000000"/>
                </a:solidFill>
              </a:defRPr>
            </a:lvl3pPr>
            <a:lvl4pPr marL="1828754" indent="0">
              <a:buNone/>
              <a:defRPr>
                <a:solidFill>
                  <a:srgbClr val="000000"/>
                </a:solidFill>
              </a:defRPr>
            </a:lvl4pPr>
            <a:lvl5pPr marL="2438339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245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spect="1"/>
          </p:cNvSpPr>
          <p:nvPr/>
        </p:nvSpPr>
        <p:spPr>
          <a:xfrm>
            <a:off x="0" y="1"/>
            <a:ext cx="12192000" cy="3630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/>
              <a:t>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296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spect="1"/>
          </p:cNvSpPr>
          <p:nvPr/>
        </p:nvSpPr>
        <p:spPr>
          <a:xfrm>
            <a:off x="0" y="1"/>
            <a:ext cx="12192000" cy="3630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/>
              <a:t>   </a:t>
            </a:r>
            <a:endParaRPr lang="en-US" sz="2400" dirty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050300" y="4021122"/>
            <a:ext cx="3114907" cy="504593"/>
          </a:xfrm>
        </p:spPr>
        <p:txBody>
          <a:bodyPr>
            <a:noAutofit/>
          </a:bodyPr>
          <a:lstStyle>
            <a:lvl1pPr marL="0" indent="0">
              <a:buNone/>
              <a:defRPr sz="1867" b="0">
                <a:solidFill>
                  <a:srgbClr val="000054"/>
                </a:solidFill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1050300" y="4525715"/>
            <a:ext cx="3109384" cy="1123245"/>
          </a:xfrm>
        </p:spPr>
        <p:txBody>
          <a:bodyPr>
            <a:noAutofit/>
          </a:bodyPr>
          <a:lstStyle>
            <a:lvl1pPr marL="0" indent="0">
              <a:buNone/>
              <a:defRPr sz="1333" b="0">
                <a:solidFill>
                  <a:srgbClr val="000000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600"/>
            </a:lvl3pPr>
            <a:lvl4pPr marL="1828754" indent="0">
              <a:buNone/>
              <a:defRPr sz="1600"/>
            </a:lvl4pPr>
            <a:lvl5pPr marL="2438339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24"/>
          </p:nvPr>
        </p:nvSpPr>
        <p:spPr>
          <a:xfrm>
            <a:off x="4737120" y="4021122"/>
            <a:ext cx="3114907" cy="504593"/>
          </a:xfrm>
        </p:spPr>
        <p:txBody>
          <a:bodyPr>
            <a:noAutofit/>
          </a:bodyPr>
          <a:lstStyle>
            <a:lvl1pPr marL="0" indent="0">
              <a:buNone/>
              <a:defRPr sz="1867" b="0">
                <a:solidFill>
                  <a:srgbClr val="000054"/>
                </a:solidFill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4737120" y="4525715"/>
            <a:ext cx="3109384" cy="1123245"/>
          </a:xfrm>
        </p:spPr>
        <p:txBody>
          <a:bodyPr>
            <a:noAutofit/>
          </a:bodyPr>
          <a:lstStyle>
            <a:lvl1pPr marL="0" indent="0">
              <a:buNone/>
              <a:defRPr sz="1333" b="0">
                <a:solidFill>
                  <a:srgbClr val="000000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600"/>
            </a:lvl3pPr>
            <a:lvl4pPr marL="1828754" indent="0">
              <a:buNone/>
              <a:defRPr sz="1600"/>
            </a:lvl4pPr>
            <a:lvl5pPr marL="2438339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8"/>
          </p:nvPr>
        </p:nvSpPr>
        <p:spPr>
          <a:xfrm>
            <a:off x="8481536" y="4021122"/>
            <a:ext cx="3114907" cy="504593"/>
          </a:xfrm>
        </p:spPr>
        <p:txBody>
          <a:bodyPr>
            <a:noAutofit/>
          </a:bodyPr>
          <a:lstStyle>
            <a:lvl1pPr marL="0" indent="0">
              <a:buNone/>
              <a:defRPr sz="1867" b="0">
                <a:solidFill>
                  <a:srgbClr val="000054"/>
                </a:solidFill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29"/>
          </p:nvPr>
        </p:nvSpPr>
        <p:spPr>
          <a:xfrm>
            <a:off x="8481536" y="4525715"/>
            <a:ext cx="3109384" cy="1123244"/>
          </a:xfrm>
        </p:spPr>
        <p:txBody>
          <a:bodyPr>
            <a:noAutofit/>
          </a:bodyPr>
          <a:lstStyle>
            <a:lvl1pPr marL="0" indent="0">
              <a:buNone/>
              <a:defRPr sz="1333" b="0">
                <a:solidFill>
                  <a:srgbClr val="000000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600"/>
            </a:lvl3pPr>
            <a:lvl4pPr marL="1828754" indent="0">
              <a:buNone/>
              <a:defRPr sz="1600"/>
            </a:lvl4pPr>
            <a:lvl5pPr marL="2438339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050300" y="696399"/>
            <a:ext cx="3148616" cy="31486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1200661" y="1738981"/>
            <a:ext cx="2576964" cy="12307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 b="1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>
                <a:solidFill>
                  <a:srgbClr val="AA00AA"/>
                </a:solidFill>
              </a:defRPr>
            </a:lvl2pPr>
            <a:lvl3pPr marL="121917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828754" indent="0">
              <a:buFontTx/>
              <a:buNone/>
              <a:defRPr>
                <a:solidFill>
                  <a:srgbClr val="AA00AA"/>
                </a:solidFill>
              </a:defRPr>
            </a:lvl4pPr>
            <a:lvl5pPr marL="2438339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0"/>
          <p:cNvSpPr>
            <a:spLocks noGrp="1"/>
          </p:cNvSpPr>
          <p:nvPr>
            <p:ph type="pic" sz="quarter" idx="23"/>
          </p:nvPr>
        </p:nvSpPr>
        <p:spPr>
          <a:xfrm>
            <a:off x="4737120" y="696399"/>
            <a:ext cx="3148616" cy="31486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887481" y="1738981"/>
            <a:ext cx="2576964" cy="12307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 b="1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>
                <a:solidFill>
                  <a:srgbClr val="AA00AA"/>
                </a:solidFill>
              </a:defRPr>
            </a:lvl2pPr>
            <a:lvl3pPr marL="121917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828754" indent="0">
              <a:buFontTx/>
              <a:buNone/>
              <a:defRPr>
                <a:solidFill>
                  <a:srgbClr val="AA00AA"/>
                </a:solidFill>
              </a:defRPr>
            </a:lvl4pPr>
            <a:lvl5pPr marL="2438339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8442304" y="696399"/>
            <a:ext cx="3148616" cy="31486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592665" y="1738981"/>
            <a:ext cx="2576964" cy="12307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 b="1">
                <a:solidFill>
                  <a:schemeClr val="bg1"/>
                </a:solidFill>
              </a:defRPr>
            </a:lvl1pPr>
            <a:lvl2pPr marL="609585" indent="0">
              <a:buFontTx/>
              <a:buNone/>
              <a:defRPr>
                <a:solidFill>
                  <a:srgbClr val="AA00AA"/>
                </a:solidFill>
              </a:defRPr>
            </a:lvl2pPr>
            <a:lvl3pPr marL="1219170" indent="0">
              <a:buFontTx/>
              <a:buNone/>
              <a:defRPr>
                <a:solidFill>
                  <a:srgbClr val="AA00AA"/>
                </a:solidFill>
              </a:defRPr>
            </a:lvl3pPr>
            <a:lvl4pPr marL="1828754" indent="0">
              <a:buFontTx/>
              <a:buNone/>
              <a:defRPr>
                <a:solidFill>
                  <a:srgbClr val="AA00AA"/>
                </a:solidFill>
              </a:defRPr>
            </a:lvl4pPr>
            <a:lvl5pPr marL="2438339" indent="0">
              <a:buFontTx/>
              <a:buNone/>
              <a:defRPr>
                <a:solidFill>
                  <a:srgbClr val="AA00AA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09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47974"/>
            <a:ext cx="10051525" cy="1742079"/>
          </a:xfrm>
        </p:spPr>
        <p:txBody>
          <a:bodyPr/>
          <a:lstStyle>
            <a:lvl1pPr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050301" y="2303915"/>
            <a:ext cx="1570567" cy="1570567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1050300" y="4021122"/>
            <a:ext cx="3114907" cy="504593"/>
          </a:xfrm>
        </p:spPr>
        <p:txBody>
          <a:bodyPr>
            <a:noAutofit/>
          </a:bodyPr>
          <a:lstStyle>
            <a:lvl1pPr marL="0" indent="0">
              <a:buNone/>
              <a:defRPr sz="1867" b="0">
                <a:solidFill>
                  <a:srgbClr val="000054"/>
                </a:solidFill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1050300" y="4525715"/>
            <a:ext cx="3109384" cy="1082605"/>
          </a:xfrm>
        </p:spPr>
        <p:txBody>
          <a:bodyPr>
            <a:noAutofit/>
          </a:bodyPr>
          <a:lstStyle>
            <a:lvl1pPr marL="0" indent="0">
              <a:buNone/>
              <a:defRPr sz="1333" b="0">
                <a:solidFill>
                  <a:srgbClr val="000000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600"/>
            </a:lvl3pPr>
            <a:lvl4pPr marL="1828754" indent="0">
              <a:buNone/>
              <a:defRPr sz="1600"/>
            </a:lvl4pPr>
            <a:lvl5pPr marL="2438339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650318" y="2303915"/>
            <a:ext cx="1570567" cy="1570567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4731597" y="4021122"/>
            <a:ext cx="3114907" cy="504593"/>
          </a:xfrm>
        </p:spPr>
        <p:txBody>
          <a:bodyPr>
            <a:noAutofit/>
          </a:bodyPr>
          <a:lstStyle>
            <a:lvl1pPr marL="0" indent="0">
              <a:buNone/>
              <a:defRPr sz="1867" b="0">
                <a:solidFill>
                  <a:srgbClr val="000054"/>
                </a:solidFill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4731597" y="4525715"/>
            <a:ext cx="3109384" cy="1082605"/>
          </a:xfrm>
        </p:spPr>
        <p:txBody>
          <a:bodyPr>
            <a:noAutofit/>
          </a:bodyPr>
          <a:lstStyle>
            <a:lvl1pPr marL="0" indent="0">
              <a:buNone/>
              <a:defRPr sz="1333" b="0">
                <a:solidFill>
                  <a:srgbClr val="000000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600"/>
            </a:lvl3pPr>
            <a:lvl4pPr marL="1828754" indent="0">
              <a:buNone/>
              <a:defRPr sz="1600"/>
            </a:lvl4pPr>
            <a:lvl5pPr marL="2438339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8394337" y="2303915"/>
            <a:ext cx="1570567" cy="1570567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8475616" y="4021122"/>
            <a:ext cx="3114907" cy="504593"/>
          </a:xfrm>
        </p:spPr>
        <p:txBody>
          <a:bodyPr>
            <a:noAutofit/>
          </a:bodyPr>
          <a:lstStyle>
            <a:lvl1pPr marL="0" indent="0">
              <a:buNone/>
              <a:defRPr sz="1867" b="0">
                <a:solidFill>
                  <a:srgbClr val="000054"/>
                </a:solidFill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867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21"/>
          </p:nvPr>
        </p:nvSpPr>
        <p:spPr>
          <a:xfrm>
            <a:off x="8475616" y="4525715"/>
            <a:ext cx="3109384" cy="1082605"/>
          </a:xfrm>
        </p:spPr>
        <p:txBody>
          <a:bodyPr>
            <a:noAutofit/>
          </a:bodyPr>
          <a:lstStyle>
            <a:lvl1pPr marL="0" indent="0">
              <a:buNone/>
              <a:defRPr sz="1333" b="0">
                <a:solidFill>
                  <a:srgbClr val="000000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600"/>
            </a:lvl3pPr>
            <a:lvl4pPr marL="1828754" indent="0">
              <a:buNone/>
              <a:defRPr sz="1600"/>
            </a:lvl4pPr>
            <a:lvl5pPr marL="2438339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4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1" y="5683251"/>
            <a:ext cx="1665817" cy="7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3" y="2311853"/>
            <a:ext cx="9884225" cy="848950"/>
          </a:xfrm>
        </p:spPr>
        <p:txBody>
          <a:bodyPr lIns="0" anchor="ctr">
            <a:spAutoFit/>
          </a:bodyPr>
          <a:lstStyle>
            <a:lvl1pPr algn="l">
              <a:lnSpc>
                <a:spcPts val="5867"/>
              </a:lnSpc>
              <a:defRPr sz="586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910347" y="6548761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8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8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8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1" y="5683251"/>
            <a:ext cx="1665817" cy="7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3" y="2311853"/>
            <a:ext cx="9884225" cy="848950"/>
          </a:xfrm>
        </p:spPr>
        <p:txBody>
          <a:bodyPr lIns="0" anchor="ctr">
            <a:spAutoFit/>
          </a:bodyPr>
          <a:lstStyle>
            <a:lvl1pPr algn="l">
              <a:lnSpc>
                <a:spcPts val="5867"/>
              </a:lnSpc>
              <a:defRPr sz="5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910347" y="6548761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800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lang="en-US" sz="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40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5683251"/>
            <a:ext cx="1695451" cy="75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3" y="2311853"/>
            <a:ext cx="9884225" cy="848950"/>
          </a:xfrm>
        </p:spPr>
        <p:txBody>
          <a:bodyPr lIns="0" anchor="ctr">
            <a:spAutoFit/>
          </a:bodyPr>
          <a:lstStyle>
            <a:lvl1pPr algn="l">
              <a:lnSpc>
                <a:spcPts val="5867"/>
              </a:lnSpc>
              <a:defRPr sz="5867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910347" y="6548761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800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lang="en-US" sz="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98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2667" y="6565901"/>
            <a:ext cx="284480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RMIT University©2016</a:t>
            </a:r>
            <a:endParaRPr lang="en-AU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1920" y="6575426"/>
            <a:ext cx="5109633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AU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7384" y="6578601"/>
            <a:ext cx="2844800" cy="215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EE3BD55-A92B-4587-8A97-6274C3F860BA}" type="slidenum">
              <a:rPr lang="en-AU" altLang="en-US">
                <a:solidFill>
                  <a:srgbClr val="000000"/>
                </a:solidFill>
              </a:rPr>
              <a:pPr/>
              <a:t>‹#›</a:t>
            </a:fld>
            <a:endParaRPr lang="en-AU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54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/>
              <a:t>   </a:t>
            </a:r>
            <a:endParaRPr lang="en-US" sz="2400" dirty="0"/>
          </a:p>
        </p:txBody>
      </p:sp>
      <p:sp>
        <p:nvSpPr>
          <p:cNvPr id="5" name="Freeform 4"/>
          <p:cNvSpPr>
            <a:spLocks noChangeAspect="1"/>
          </p:cNvSpPr>
          <p:nvPr/>
        </p:nvSpPr>
        <p:spPr>
          <a:xfrm>
            <a:off x="0" y="-1511300"/>
            <a:ext cx="10803467" cy="6980767"/>
          </a:xfrm>
          <a:custGeom>
            <a:avLst/>
            <a:gdLst>
              <a:gd name="connsiteX0" fmla="*/ 0 w 8102885"/>
              <a:gd name="connsiteY0" fmla="*/ 0 h 5235499"/>
              <a:gd name="connsiteX1" fmla="*/ 2 w 8102885"/>
              <a:gd name="connsiteY1" fmla="*/ 0 h 5235499"/>
              <a:gd name="connsiteX2" fmla="*/ 2 w 8102885"/>
              <a:gd name="connsiteY2" fmla="*/ 1133057 h 5235499"/>
              <a:gd name="connsiteX3" fmla="*/ 8098614 w 8102885"/>
              <a:gd name="connsiteY3" fmla="*/ 1133057 h 5235499"/>
              <a:gd name="connsiteX4" fmla="*/ 8102885 w 8102885"/>
              <a:gd name="connsiteY4" fmla="*/ 1313220 h 5235499"/>
              <a:gd name="connsiteX5" fmla="*/ 4585130 w 8102885"/>
              <a:gd name="connsiteY5" fmla="*/ 5211375 h 5235499"/>
              <a:gd name="connsiteX6" fmla="*/ 4223416 w 8102885"/>
              <a:gd name="connsiteY6" fmla="*/ 5229642 h 5235499"/>
              <a:gd name="connsiteX7" fmla="*/ 4223416 w 8102885"/>
              <a:gd name="connsiteY7" fmla="*/ 5235499 h 5235499"/>
              <a:gd name="connsiteX8" fmla="*/ 3053391 w 8102885"/>
              <a:gd name="connsiteY8" fmla="*/ 5235499 h 5235499"/>
              <a:gd name="connsiteX9" fmla="*/ 3053391 w 8102885"/>
              <a:gd name="connsiteY9" fmla="*/ 4398191 h 5235499"/>
              <a:gd name="connsiteX10" fmla="*/ 1307524 w 8102885"/>
              <a:gd name="connsiteY10" fmla="*/ 4398191 h 5235499"/>
              <a:gd name="connsiteX11" fmla="*/ 1307524 w 8102885"/>
              <a:gd name="connsiteY11" fmla="*/ 2640388 h 5235499"/>
              <a:gd name="connsiteX12" fmla="*/ 0 w 8102885"/>
              <a:gd name="connsiteY12" fmla="*/ 2640388 h 52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02885" h="5235499">
                <a:moveTo>
                  <a:pt x="0" y="0"/>
                </a:moveTo>
                <a:lnTo>
                  <a:pt x="2" y="0"/>
                </a:lnTo>
                <a:lnTo>
                  <a:pt x="2" y="1133057"/>
                </a:lnTo>
                <a:lnTo>
                  <a:pt x="8098614" y="1133057"/>
                </a:lnTo>
                <a:lnTo>
                  <a:pt x="8102885" y="1313220"/>
                </a:lnTo>
                <a:cubicBezTo>
                  <a:pt x="8102885" y="3342033"/>
                  <a:pt x="6561003" y="5010717"/>
                  <a:pt x="4585130" y="5211375"/>
                </a:cubicBezTo>
                <a:lnTo>
                  <a:pt x="4223416" y="5229642"/>
                </a:lnTo>
                <a:lnTo>
                  <a:pt x="4223416" y="5235499"/>
                </a:lnTo>
                <a:lnTo>
                  <a:pt x="3053391" y="5235499"/>
                </a:lnTo>
                <a:lnTo>
                  <a:pt x="3053391" y="4398191"/>
                </a:lnTo>
                <a:lnTo>
                  <a:pt x="1307524" y="4398191"/>
                </a:lnTo>
                <a:lnTo>
                  <a:pt x="1307524" y="2640388"/>
                </a:lnTo>
                <a:lnTo>
                  <a:pt x="0" y="26403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9652" y="5655734"/>
            <a:ext cx="1695449" cy="75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3" y="2002611"/>
            <a:ext cx="6730807" cy="1627796"/>
          </a:xfrm>
        </p:spPr>
        <p:txBody>
          <a:bodyPr wrap="square" lIns="0" anchor="b">
            <a:spAutoFit/>
          </a:bodyPr>
          <a:lstStyle>
            <a:lvl1pPr algn="l">
              <a:lnSpc>
                <a:spcPts val="5867"/>
              </a:lnSpc>
              <a:defRPr sz="5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/>
          </p:nvPr>
        </p:nvSpPr>
        <p:spPr>
          <a:xfrm>
            <a:off x="767732" y="3621241"/>
            <a:ext cx="5539107" cy="543675"/>
          </a:xfrm>
        </p:spPr>
        <p:txBody>
          <a:bodyPr lIns="0">
            <a:spAutoFit/>
          </a:bodyPr>
          <a:lstStyle>
            <a:lvl1pPr marL="0" indent="0" algn="l">
              <a:buNone/>
              <a:defRPr sz="29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6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/>
              <a:t>   </a:t>
            </a:r>
            <a:endParaRPr lang="en-US" sz="2400" dirty="0"/>
          </a:p>
        </p:txBody>
      </p:sp>
      <p:sp>
        <p:nvSpPr>
          <p:cNvPr id="5" name="Freeform 4"/>
          <p:cNvSpPr>
            <a:spLocks noChangeAspect="1"/>
          </p:cNvSpPr>
          <p:nvPr/>
        </p:nvSpPr>
        <p:spPr>
          <a:xfrm>
            <a:off x="6447368" y="2971800"/>
            <a:ext cx="5744633" cy="3886200"/>
          </a:xfrm>
          <a:custGeom>
            <a:avLst/>
            <a:gdLst>
              <a:gd name="connsiteX0" fmla="*/ 2018819 w 4309142"/>
              <a:gd name="connsiteY0" fmla="*/ 0 h 2915166"/>
              <a:gd name="connsiteX1" fmla="*/ 2786498 w 4309142"/>
              <a:gd name="connsiteY1" fmla="*/ 0 h 2915166"/>
              <a:gd name="connsiteX2" fmla="*/ 2792408 w 4309142"/>
              <a:gd name="connsiteY2" fmla="*/ 0 h 2915166"/>
              <a:gd name="connsiteX3" fmla="*/ 2792408 w 4309142"/>
              <a:gd name="connsiteY3" fmla="*/ 299 h 2915166"/>
              <a:gd name="connsiteX4" fmla="*/ 3031563 w 4309142"/>
              <a:gd name="connsiteY4" fmla="*/ 12375 h 2915166"/>
              <a:gd name="connsiteX5" fmla="*/ 4149887 w 4309142"/>
              <a:gd name="connsiteY5" fmla="*/ 398761 h 2915166"/>
              <a:gd name="connsiteX6" fmla="*/ 4309142 w 4309142"/>
              <a:gd name="connsiteY6" fmla="*/ 509857 h 2915166"/>
              <a:gd name="connsiteX7" fmla="*/ 4309142 w 4309142"/>
              <a:gd name="connsiteY7" fmla="*/ 2915166 h 2915166"/>
              <a:gd name="connsiteX8" fmla="*/ 0 w 4309142"/>
              <a:gd name="connsiteY8" fmla="*/ 2915166 h 2915166"/>
              <a:gd name="connsiteX9" fmla="*/ 0 w 4309142"/>
              <a:gd name="connsiteY9" fmla="*/ 1721465 h 2915166"/>
              <a:gd name="connsiteX10" fmla="*/ 864498 w 4309142"/>
              <a:gd name="connsiteY10" fmla="*/ 1721465 h 2915166"/>
              <a:gd name="connsiteX11" fmla="*/ 864498 w 4309142"/>
              <a:gd name="connsiteY11" fmla="*/ 559253 h 2915166"/>
              <a:gd name="connsiteX12" fmla="*/ 2018819 w 4309142"/>
              <a:gd name="connsiteY12" fmla="*/ 559253 h 29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09142" h="2915166">
                <a:moveTo>
                  <a:pt x="2018819" y="0"/>
                </a:moveTo>
                <a:lnTo>
                  <a:pt x="2786498" y="0"/>
                </a:lnTo>
                <a:lnTo>
                  <a:pt x="2792408" y="0"/>
                </a:lnTo>
                <a:lnTo>
                  <a:pt x="2792408" y="299"/>
                </a:lnTo>
                <a:lnTo>
                  <a:pt x="3031563" y="12375"/>
                </a:lnTo>
                <a:cubicBezTo>
                  <a:pt x="3439811" y="53835"/>
                  <a:pt x="3820037" y="190082"/>
                  <a:pt x="4149887" y="398761"/>
                </a:cubicBezTo>
                <a:lnTo>
                  <a:pt x="4309142" y="509857"/>
                </a:lnTo>
                <a:lnTo>
                  <a:pt x="4309142" y="2915166"/>
                </a:lnTo>
                <a:lnTo>
                  <a:pt x="0" y="2915166"/>
                </a:lnTo>
                <a:lnTo>
                  <a:pt x="0" y="1721465"/>
                </a:lnTo>
                <a:lnTo>
                  <a:pt x="864498" y="1721465"/>
                </a:lnTo>
                <a:lnTo>
                  <a:pt x="864498" y="559253"/>
                </a:lnTo>
                <a:lnTo>
                  <a:pt x="2018819" y="55925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9652" y="5655734"/>
            <a:ext cx="1695449" cy="75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2" y="2002611"/>
            <a:ext cx="7262488" cy="1627796"/>
          </a:xfrm>
        </p:spPr>
        <p:txBody>
          <a:bodyPr lIns="0" anchor="b">
            <a:spAutoFit/>
          </a:bodyPr>
          <a:lstStyle>
            <a:lvl1pPr marL="0" marR="0" indent="0" algn="l" defTabSz="609585" rtl="0" eaLnBrk="1" fontAlgn="auto" latinLnBrk="0" hangingPunct="1">
              <a:lnSpc>
                <a:spcPts val="586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6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/>
          </p:nvPr>
        </p:nvSpPr>
        <p:spPr>
          <a:xfrm>
            <a:off x="767732" y="3621241"/>
            <a:ext cx="7262488" cy="543675"/>
          </a:xfrm>
        </p:spPr>
        <p:txBody>
          <a:bodyPr lIns="0">
            <a:spAutoFit/>
          </a:bodyPr>
          <a:lstStyle>
            <a:lvl1pPr marL="0" indent="0" algn="l">
              <a:buNone/>
              <a:defRPr sz="2933" b="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17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7218" y="0"/>
            <a:ext cx="69447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1474376 h 5143500"/>
              <a:gd name="connsiteX3" fmla="*/ 9132916 w 9144000"/>
              <a:gd name="connsiteY3" fmla="*/ 1461025 h 5143500"/>
              <a:gd name="connsiteX4" fmla="*/ 7360570 w 9144000"/>
              <a:gd name="connsiteY4" fmla="*/ 565205 h 5143500"/>
              <a:gd name="connsiteX5" fmla="*/ 7104119 w 9144000"/>
              <a:gd name="connsiteY5" fmla="*/ 552256 h 5143500"/>
              <a:gd name="connsiteX6" fmla="*/ 7104119 w 9144000"/>
              <a:gd name="connsiteY6" fmla="*/ 551935 h 5143500"/>
              <a:gd name="connsiteX7" fmla="*/ 7097783 w 9144000"/>
              <a:gd name="connsiteY7" fmla="*/ 551935 h 5143500"/>
              <a:gd name="connsiteX8" fmla="*/ 6274587 w 9144000"/>
              <a:gd name="connsiteY8" fmla="*/ 551935 h 5143500"/>
              <a:gd name="connsiteX9" fmla="*/ 6274587 w 9144000"/>
              <a:gd name="connsiteY9" fmla="*/ 1151631 h 5143500"/>
              <a:gd name="connsiteX10" fmla="*/ 5036791 w 9144000"/>
              <a:gd name="connsiteY10" fmla="*/ 1151631 h 5143500"/>
              <a:gd name="connsiteX11" fmla="*/ 5036791 w 9144000"/>
              <a:gd name="connsiteY11" fmla="*/ 2397890 h 5143500"/>
              <a:gd name="connsiteX12" fmla="*/ 4109774 w 9144000"/>
              <a:gd name="connsiteY12" fmla="*/ 2397890 h 5143500"/>
              <a:gd name="connsiteX13" fmla="*/ 4109774 w 9144000"/>
              <a:gd name="connsiteY13" fmla="*/ 4269891 h 5143500"/>
              <a:gd name="connsiteX14" fmla="*/ 5036791 w 9144000"/>
              <a:gd name="connsiteY14" fmla="*/ 4269891 h 5143500"/>
              <a:gd name="connsiteX15" fmla="*/ 5036791 w 9144000"/>
              <a:gd name="connsiteY15" fmla="*/ 5143500 h 5143500"/>
              <a:gd name="connsiteX16" fmla="*/ 0 w 9144000"/>
              <a:gd name="connsiteY1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1474376"/>
                </a:lnTo>
                <a:lnTo>
                  <a:pt x="9132916" y="1461025"/>
                </a:lnTo>
                <a:cubicBezTo>
                  <a:pt x="8684514" y="967673"/>
                  <a:pt x="8061004" y="636338"/>
                  <a:pt x="7360570" y="565205"/>
                </a:cubicBezTo>
                <a:lnTo>
                  <a:pt x="7104119" y="552256"/>
                </a:lnTo>
                <a:lnTo>
                  <a:pt x="7104119" y="551935"/>
                </a:lnTo>
                <a:lnTo>
                  <a:pt x="7097783" y="551935"/>
                </a:lnTo>
                <a:lnTo>
                  <a:pt x="6274587" y="551935"/>
                </a:lnTo>
                <a:lnTo>
                  <a:pt x="6274587" y="1151631"/>
                </a:lnTo>
                <a:lnTo>
                  <a:pt x="5036791" y="1151631"/>
                </a:lnTo>
                <a:lnTo>
                  <a:pt x="5036791" y="2397890"/>
                </a:lnTo>
                <a:lnTo>
                  <a:pt x="4109774" y="2397890"/>
                </a:lnTo>
                <a:lnTo>
                  <a:pt x="4109774" y="4269891"/>
                </a:lnTo>
                <a:lnTo>
                  <a:pt x="5036791" y="4269891"/>
                </a:lnTo>
                <a:lnTo>
                  <a:pt x="503679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/>
              <a:t>   </a:t>
            </a:r>
            <a:endParaRPr lang="en-US" sz="2400" dirty="0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9652" y="5655734"/>
            <a:ext cx="1695449" cy="75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2" y="2002611"/>
            <a:ext cx="7262488" cy="1627796"/>
          </a:xfrm>
        </p:spPr>
        <p:txBody>
          <a:bodyPr lIns="0" anchor="b">
            <a:spAutoFit/>
          </a:bodyPr>
          <a:lstStyle>
            <a:lvl1pPr algn="l">
              <a:lnSpc>
                <a:spcPts val="5867"/>
              </a:lnSpc>
              <a:defRPr sz="5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/>
          </p:nvPr>
        </p:nvSpPr>
        <p:spPr>
          <a:xfrm>
            <a:off x="767732" y="3621241"/>
            <a:ext cx="7262488" cy="543675"/>
          </a:xfrm>
        </p:spPr>
        <p:txBody>
          <a:bodyPr lIns="0">
            <a:spAutoFit/>
          </a:bodyPr>
          <a:lstStyle>
            <a:lvl1pPr marL="0" indent="0" algn="l">
              <a:buNone/>
              <a:defRPr sz="29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5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r="-11030" b="-7468"/>
          <a:stretch>
            <a:fillRect/>
          </a:stretch>
        </p:blipFill>
        <p:spPr bwMode="auto">
          <a:xfrm>
            <a:off x="5242985" y="10585"/>
            <a:ext cx="7715249" cy="735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1474376 h 5143500"/>
              <a:gd name="connsiteX3" fmla="*/ 9132916 w 9144000"/>
              <a:gd name="connsiteY3" fmla="*/ 1461025 h 5143500"/>
              <a:gd name="connsiteX4" fmla="*/ 7360570 w 9144000"/>
              <a:gd name="connsiteY4" fmla="*/ 565205 h 5143500"/>
              <a:gd name="connsiteX5" fmla="*/ 7104119 w 9144000"/>
              <a:gd name="connsiteY5" fmla="*/ 552256 h 5143500"/>
              <a:gd name="connsiteX6" fmla="*/ 7104119 w 9144000"/>
              <a:gd name="connsiteY6" fmla="*/ 551935 h 5143500"/>
              <a:gd name="connsiteX7" fmla="*/ 7097783 w 9144000"/>
              <a:gd name="connsiteY7" fmla="*/ 551935 h 5143500"/>
              <a:gd name="connsiteX8" fmla="*/ 6274587 w 9144000"/>
              <a:gd name="connsiteY8" fmla="*/ 551935 h 5143500"/>
              <a:gd name="connsiteX9" fmla="*/ 6274587 w 9144000"/>
              <a:gd name="connsiteY9" fmla="*/ 1151631 h 5143500"/>
              <a:gd name="connsiteX10" fmla="*/ 5036791 w 9144000"/>
              <a:gd name="connsiteY10" fmla="*/ 1151631 h 5143500"/>
              <a:gd name="connsiteX11" fmla="*/ 5036791 w 9144000"/>
              <a:gd name="connsiteY11" fmla="*/ 2397890 h 5143500"/>
              <a:gd name="connsiteX12" fmla="*/ 4109774 w 9144000"/>
              <a:gd name="connsiteY12" fmla="*/ 2397890 h 5143500"/>
              <a:gd name="connsiteX13" fmla="*/ 4109774 w 9144000"/>
              <a:gd name="connsiteY13" fmla="*/ 4269891 h 5143500"/>
              <a:gd name="connsiteX14" fmla="*/ 5036791 w 9144000"/>
              <a:gd name="connsiteY14" fmla="*/ 4269891 h 5143500"/>
              <a:gd name="connsiteX15" fmla="*/ 5036791 w 9144000"/>
              <a:gd name="connsiteY15" fmla="*/ 5143500 h 5143500"/>
              <a:gd name="connsiteX16" fmla="*/ 0 w 9144000"/>
              <a:gd name="connsiteY1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1474376"/>
                </a:lnTo>
                <a:lnTo>
                  <a:pt x="9132916" y="1461025"/>
                </a:lnTo>
                <a:cubicBezTo>
                  <a:pt x="8684514" y="967673"/>
                  <a:pt x="8061004" y="636338"/>
                  <a:pt x="7360570" y="565205"/>
                </a:cubicBezTo>
                <a:lnTo>
                  <a:pt x="7104119" y="552256"/>
                </a:lnTo>
                <a:lnTo>
                  <a:pt x="7104119" y="551935"/>
                </a:lnTo>
                <a:lnTo>
                  <a:pt x="7097783" y="551935"/>
                </a:lnTo>
                <a:lnTo>
                  <a:pt x="6274587" y="551935"/>
                </a:lnTo>
                <a:lnTo>
                  <a:pt x="6274587" y="1151631"/>
                </a:lnTo>
                <a:lnTo>
                  <a:pt x="5036791" y="1151631"/>
                </a:lnTo>
                <a:lnTo>
                  <a:pt x="5036791" y="2397890"/>
                </a:lnTo>
                <a:lnTo>
                  <a:pt x="4109774" y="2397890"/>
                </a:lnTo>
                <a:lnTo>
                  <a:pt x="4109774" y="4269891"/>
                </a:lnTo>
                <a:lnTo>
                  <a:pt x="5036791" y="4269891"/>
                </a:lnTo>
                <a:lnTo>
                  <a:pt x="5036791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/>
              <a:t>   </a:t>
            </a:r>
            <a:endParaRPr lang="en-US" sz="2400" dirty="0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9652" y="5655734"/>
            <a:ext cx="1695449" cy="75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2" y="2002611"/>
            <a:ext cx="7262488" cy="1627796"/>
          </a:xfrm>
        </p:spPr>
        <p:txBody>
          <a:bodyPr lIns="0" anchor="b">
            <a:spAutoFit/>
          </a:bodyPr>
          <a:lstStyle>
            <a:lvl1pPr algn="l">
              <a:lnSpc>
                <a:spcPts val="5867"/>
              </a:lnSpc>
              <a:defRPr sz="5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/>
          </p:nvPr>
        </p:nvSpPr>
        <p:spPr>
          <a:xfrm>
            <a:off x="767732" y="3621241"/>
            <a:ext cx="7262488" cy="543675"/>
          </a:xfrm>
        </p:spPr>
        <p:txBody>
          <a:bodyPr lIns="0">
            <a:spAutoFit/>
          </a:bodyPr>
          <a:lstStyle>
            <a:lvl1pPr marL="0" indent="0" algn="l">
              <a:buNone/>
              <a:defRPr sz="29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12192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>
            <a:spLocks noChangeAspect="1"/>
          </p:cNvSpPr>
          <p:nvPr/>
        </p:nvSpPr>
        <p:spPr>
          <a:xfrm>
            <a:off x="5480051" y="736600"/>
            <a:ext cx="6711949" cy="6121400"/>
          </a:xfrm>
          <a:custGeom>
            <a:avLst/>
            <a:gdLst>
              <a:gd name="connsiteX0" fmla="*/ 2164813 w 5034225"/>
              <a:gd name="connsiteY0" fmla="*/ 0 h 4591565"/>
              <a:gd name="connsiteX1" fmla="*/ 2988009 w 5034225"/>
              <a:gd name="connsiteY1" fmla="*/ 0 h 4591565"/>
              <a:gd name="connsiteX2" fmla="*/ 2994345 w 5034225"/>
              <a:gd name="connsiteY2" fmla="*/ 0 h 4591565"/>
              <a:gd name="connsiteX3" fmla="*/ 2994345 w 5034225"/>
              <a:gd name="connsiteY3" fmla="*/ 321 h 4591565"/>
              <a:gd name="connsiteX4" fmla="*/ 3250796 w 5034225"/>
              <a:gd name="connsiteY4" fmla="*/ 13270 h 4591565"/>
              <a:gd name="connsiteX5" fmla="*/ 5023142 w 5034225"/>
              <a:gd name="connsiteY5" fmla="*/ 909090 h 4591565"/>
              <a:gd name="connsiteX6" fmla="*/ 5034225 w 5034225"/>
              <a:gd name="connsiteY6" fmla="*/ 922439 h 4591565"/>
              <a:gd name="connsiteX7" fmla="*/ 5034225 w 5034225"/>
              <a:gd name="connsiteY7" fmla="*/ 4591565 h 4591565"/>
              <a:gd name="connsiteX8" fmla="*/ 927017 w 5034225"/>
              <a:gd name="connsiteY8" fmla="*/ 4591565 h 4591565"/>
              <a:gd name="connsiteX9" fmla="*/ 927017 w 5034225"/>
              <a:gd name="connsiteY9" fmla="*/ 3717956 h 4591565"/>
              <a:gd name="connsiteX10" fmla="*/ 0 w 5034225"/>
              <a:gd name="connsiteY10" fmla="*/ 3717956 h 4591565"/>
              <a:gd name="connsiteX11" fmla="*/ 0 w 5034225"/>
              <a:gd name="connsiteY11" fmla="*/ 1845955 h 4591565"/>
              <a:gd name="connsiteX12" fmla="*/ 927017 w 5034225"/>
              <a:gd name="connsiteY12" fmla="*/ 1845955 h 4591565"/>
              <a:gd name="connsiteX13" fmla="*/ 927017 w 5034225"/>
              <a:gd name="connsiteY13" fmla="*/ 599697 h 4591565"/>
              <a:gd name="connsiteX14" fmla="*/ 2164813 w 5034225"/>
              <a:gd name="connsiteY14" fmla="*/ 599697 h 459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34225" h="4591565">
                <a:moveTo>
                  <a:pt x="2164813" y="0"/>
                </a:moveTo>
                <a:lnTo>
                  <a:pt x="2988009" y="0"/>
                </a:lnTo>
                <a:lnTo>
                  <a:pt x="2994345" y="0"/>
                </a:lnTo>
                <a:lnTo>
                  <a:pt x="2994345" y="321"/>
                </a:lnTo>
                <a:lnTo>
                  <a:pt x="3250796" y="13270"/>
                </a:lnTo>
                <a:cubicBezTo>
                  <a:pt x="3951230" y="84403"/>
                  <a:pt x="4574740" y="415738"/>
                  <a:pt x="5023142" y="909090"/>
                </a:cubicBezTo>
                <a:lnTo>
                  <a:pt x="5034225" y="922439"/>
                </a:lnTo>
                <a:lnTo>
                  <a:pt x="5034225" y="4591565"/>
                </a:lnTo>
                <a:lnTo>
                  <a:pt x="927017" y="4591565"/>
                </a:lnTo>
                <a:lnTo>
                  <a:pt x="927017" y="3717956"/>
                </a:lnTo>
                <a:lnTo>
                  <a:pt x="0" y="3717956"/>
                </a:lnTo>
                <a:lnTo>
                  <a:pt x="0" y="1845955"/>
                </a:lnTo>
                <a:lnTo>
                  <a:pt x="927017" y="1845955"/>
                </a:lnTo>
                <a:lnTo>
                  <a:pt x="927017" y="599697"/>
                </a:lnTo>
                <a:lnTo>
                  <a:pt x="2164813" y="5996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9652" y="5655734"/>
            <a:ext cx="1695449" cy="75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2" y="2002611"/>
            <a:ext cx="7262488" cy="1627796"/>
          </a:xfrm>
        </p:spPr>
        <p:txBody>
          <a:bodyPr lIns="0" anchor="b">
            <a:spAutoFit/>
          </a:bodyPr>
          <a:lstStyle>
            <a:lvl1pPr algn="l">
              <a:lnSpc>
                <a:spcPts val="5867"/>
              </a:lnSpc>
              <a:defRPr sz="5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/>
          </p:nvPr>
        </p:nvSpPr>
        <p:spPr>
          <a:xfrm>
            <a:off x="767732" y="3621241"/>
            <a:ext cx="7262488" cy="543675"/>
          </a:xfrm>
        </p:spPr>
        <p:txBody>
          <a:bodyPr lIns="0">
            <a:spAutoFit/>
          </a:bodyPr>
          <a:lstStyle>
            <a:lvl1pPr marL="0" indent="0" algn="l">
              <a:buNone/>
              <a:defRPr sz="29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35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20120716_JG_7460cmy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>
            <a:spLocks noChangeAspect="1"/>
          </p:cNvSpPr>
          <p:nvPr/>
        </p:nvSpPr>
        <p:spPr>
          <a:xfrm>
            <a:off x="6447368" y="2971800"/>
            <a:ext cx="5744633" cy="3886200"/>
          </a:xfrm>
          <a:custGeom>
            <a:avLst/>
            <a:gdLst>
              <a:gd name="connsiteX0" fmla="*/ 2018819 w 4309143"/>
              <a:gd name="connsiteY0" fmla="*/ 0 h 2915166"/>
              <a:gd name="connsiteX1" fmla="*/ 2786498 w 4309143"/>
              <a:gd name="connsiteY1" fmla="*/ 0 h 2915166"/>
              <a:gd name="connsiteX2" fmla="*/ 2792408 w 4309143"/>
              <a:gd name="connsiteY2" fmla="*/ 0 h 2915166"/>
              <a:gd name="connsiteX3" fmla="*/ 2792408 w 4309143"/>
              <a:gd name="connsiteY3" fmla="*/ 299 h 2915166"/>
              <a:gd name="connsiteX4" fmla="*/ 3031563 w 4309143"/>
              <a:gd name="connsiteY4" fmla="*/ 12375 h 2915166"/>
              <a:gd name="connsiteX5" fmla="*/ 4149887 w 4309143"/>
              <a:gd name="connsiteY5" fmla="*/ 398761 h 2915166"/>
              <a:gd name="connsiteX6" fmla="*/ 4309143 w 4309143"/>
              <a:gd name="connsiteY6" fmla="*/ 509858 h 2915166"/>
              <a:gd name="connsiteX7" fmla="*/ 4309143 w 4309143"/>
              <a:gd name="connsiteY7" fmla="*/ 2915166 h 2915166"/>
              <a:gd name="connsiteX8" fmla="*/ 0 w 4309143"/>
              <a:gd name="connsiteY8" fmla="*/ 2915166 h 2915166"/>
              <a:gd name="connsiteX9" fmla="*/ 0 w 4309143"/>
              <a:gd name="connsiteY9" fmla="*/ 1721465 h 2915166"/>
              <a:gd name="connsiteX10" fmla="*/ 864498 w 4309143"/>
              <a:gd name="connsiteY10" fmla="*/ 1721465 h 2915166"/>
              <a:gd name="connsiteX11" fmla="*/ 864498 w 4309143"/>
              <a:gd name="connsiteY11" fmla="*/ 559253 h 2915166"/>
              <a:gd name="connsiteX12" fmla="*/ 2018819 w 4309143"/>
              <a:gd name="connsiteY12" fmla="*/ 559253 h 291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09143" h="2915166">
                <a:moveTo>
                  <a:pt x="2018819" y="0"/>
                </a:moveTo>
                <a:lnTo>
                  <a:pt x="2786498" y="0"/>
                </a:lnTo>
                <a:lnTo>
                  <a:pt x="2792408" y="0"/>
                </a:lnTo>
                <a:lnTo>
                  <a:pt x="2792408" y="299"/>
                </a:lnTo>
                <a:lnTo>
                  <a:pt x="3031563" y="12375"/>
                </a:lnTo>
                <a:cubicBezTo>
                  <a:pt x="3439811" y="53835"/>
                  <a:pt x="3820037" y="190082"/>
                  <a:pt x="4149887" y="398761"/>
                </a:cubicBezTo>
                <a:lnTo>
                  <a:pt x="4309143" y="509858"/>
                </a:lnTo>
                <a:lnTo>
                  <a:pt x="4309143" y="2915166"/>
                </a:lnTo>
                <a:lnTo>
                  <a:pt x="0" y="2915166"/>
                </a:lnTo>
                <a:lnTo>
                  <a:pt x="0" y="1721465"/>
                </a:lnTo>
                <a:lnTo>
                  <a:pt x="864498" y="1721465"/>
                </a:lnTo>
                <a:lnTo>
                  <a:pt x="864498" y="559253"/>
                </a:lnTo>
                <a:lnTo>
                  <a:pt x="2018819" y="55925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9652" y="5655734"/>
            <a:ext cx="1695449" cy="75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1625601" y="-3115733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endParaRPr lang="en-US" sz="2400"/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344334" y="-2194983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endParaRPr lang="en-US" sz="240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2" y="2002611"/>
            <a:ext cx="7262488" cy="1627796"/>
          </a:xfrm>
        </p:spPr>
        <p:txBody>
          <a:bodyPr lIns="0" anchor="b">
            <a:spAutoFit/>
          </a:bodyPr>
          <a:lstStyle>
            <a:lvl1pPr algn="l">
              <a:lnSpc>
                <a:spcPts val="5867"/>
              </a:lnSpc>
              <a:defRPr sz="5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/>
          </p:nvPr>
        </p:nvSpPr>
        <p:spPr>
          <a:xfrm>
            <a:off x="767732" y="3621241"/>
            <a:ext cx="7262488" cy="543675"/>
          </a:xfrm>
        </p:spPr>
        <p:txBody>
          <a:bodyPr lIns="0">
            <a:spAutoFit/>
          </a:bodyPr>
          <a:lstStyle>
            <a:lvl1pPr marL="0" indent="0" algn="l">
              <a:buNone/>
              <a:defRPr sz="29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5" name="Freeform 4"/>
          <p:cNvSpPr>
            <a:spLocks noChangeAspect="1"/>
          </p:cNvSpPr>
          <p:nvPr/>
        </p:nvSpPr>
        <p:spPr>
          <a:xfrm>
            <a:off x="6002867" y="0"/>
            <a:ext cx="6189133" cy="5437717"/>
          </a:xfrm>
          <a:custGeom>
            <a:avLst/>
            <a:gdLst>
              <a:gd name="connsiteX0" fmla="*/ 901866 w 4641629"/>
              <a:gd name="connsiteY0" fmla="*/ 0 h 4077863"/>
              <a:gd name="connsiteX1" fmla="*/ 4641629 w 4641629"/>
              <a:gd name="connsiteY1" fmla="*/ 0 h 4077863"/>
              <a:gd name="connsiteX2" fmla="*/ 4641629 w 4641629"/>
              <a:gd name="connsiteY2" fmla="*/ 3424183 h 4077863"/>
              <a:gd name="connsiteX3" fmla="*/ 4529237 w 4641629"/>
              <a:gd name="connsiteY3" fmla="*/ 3518637 h 4077863"/>
              <a:gd name="connsiteX4" fmla="*/ 3162602 w 4641629"/>
              <a:gd name="connsiteY4" fmla="*/ 4061224 h 4077863"/>
              <a:gd name="connsiteX5" fmla="*/ 2913108 w 4641629"/>
              <a:gd name="connsiteY5" fmla="*/ 4073823 h 4077863"/>
              <a:gd name="connsiteX6" fmla="*/ 2913108 w 4641629"/>
              <a:gd name="connsiteY6" fmla="*/ 4077863 h 4077863"/>
              <a:gd name="connsiteX7" fmla="*/ 2106082 w 4641629"/>
              <a:gd name="connsiteY7" fmla="*/ 4077863 h 4077863"/>
              <a:gd name="connsiteX8" fmla="*/ 2106082 w 4641629"/>
              <a:gd name="connsiteY8" fmla="*/ 3500328 h 4077863"/>
              <a:gd name="connsiteX9" fmla="*/ 901866 w 4641629"/>
              <a:gd name="connsiteY9" fmla="*/ 3500328 h 4077863"/>
              <a:gd name="connsiteX10" fmla="*/ 901866 w 4641629"/>
              <a:gd name="connsiteY10" fmla="*/ 2287880 h 4077863"/>
              <a:gd name="connsiteX11" fmla="*/ 0 w 4641629"/>
              <a:gd name="connsiteY11" fmla="*/ 2287880 h 4077863"/>
              <a:gd name="connsiteX12" fmla="*/ 0 w 4641629"/>
              <a:gd name="connsiteY12" fmla="*/ 466666 h 4077863"/>
              <a:gd name="connsiteX13" fmla="*/ 901866 w 4641629"/>
              <a:gd name="connsiteY13" fmla="*/ 466666 h 407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41629" h="4077863">
                <a:moveTo>
                  <a:pt x="901866" y="0"/>
                </a:moveTo>
                <a:lnTo>
                  <a:pt x="4641629" y="0"/>
                </a:lnTo>
                <a:lnTo>
                  <a:pt x="4641629" y="3424183"/>
                </a:lnTo>
                <a:lnTo>
                  <a:pt x="4529237" y="3518637"/>
                </a:lnTo>
                <a:cubicBezTo>
                  <a:pt x="4142653" y="3815027"/>
                  <a:pt x="3673676" y="4009322"/>
                  <a:pt x="3162602" y="4061224"/>
                </a:cubicBezTo>
                <a:lnTo>
                  <a:pt x="2913108" y="4073823"/>
                </a:lnTo>
                <a:lnTo>
                  <a:pt x="2913108" y="4077863"/>
                </a:lnTo>
                <a:lnTo>
                  <a:pt x="2106082" y="4077863"/>
                </a:lnTo>
                <a:lnTo>
                  <a:pt x="2106082" y="3500328"/>
                </a:lnTo>
                <a:lnTo>
                  <a:pt x="901866" y="3500328"/>
                </a:lnTo>
                <a:lnTo>
                  <a:pt x="901866" y="2287880"/>
                </a:lnTo>
                <a:lnTo>
                  <a:pt x="0" y="2287880"/>
                </a:lnTo>
                <a:lnTo>
                  <a:pt x="0" y="466666"/>
                </a:lnTo>
                <a:lnTo>
                  <a:pt x="901866" y="4666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9652" y="5655734"/>
            <a:ext cx="1695449" cy="75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3" y="2500969"/>
            <a:ext cx="5235428" cy="2362185"/>
          </a:xfrm>
          <a:noFill/>
        </p:spPr>
        <p:txBody>
          <a:bodyPr wrap="square" lIns="0" anchor="b">
            <a:spAutoFit/>
          </a:bodyPr>
          <a:lstStyle>
            <a:lvl1pPr algn="l">
              <a:lnSpc>
                <a:spcPts val="5867"/>
              </a:lnSpc>
              <a:defRPr sz="5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/>
          </p:nvPr>
        </p:nvSpPr>
        <p:spPr>
          <a:xfrm>
            <a:off x="767732" y="4853987"/>
            <a:ext cx="7302933" cy="1301795"/>
          </a:xfrm>
        </p:spPr>
        <p:txBody>
          <a:bodyPr lIns="0">
            <a:normAutofit/>
          </a:bodyPr>
          <a:lstStyle>
            <a:lvl1pPr marL="0" indent="0" algn="l">
              <a:buNone/>
              <a:defRPr sz="29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78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5" name="Freeform 4"/>
          <p:cNvSpPr>
            <a:spLocks noChangeAspect="1"/>
          </p:cNvSpPr>
          <p:nvPr/>
        </p:nvSpPr>
        <p:spPr>
          <a:xfrm>
            <a:off x="2825752" y="704851"/>
            <a:ext cx="9366249" cy="6153149"/>
          </a:xfrm>
          <a:custGeom>
            <a:avLst/>
            <a:gdLst>
              <a:gd name="connsiteX0" fmla="*/ 2742474 w 7025358"/>
              <a:gd name="connsiteY0" fmla="*/ 0 h 4615180"/>
              <a:gd name="connsiteX1" fmla="*/ 3785330 w 7025358"/>
              <a:gd name="connsiteY1" fmla="*/ 0 h 4615180"/>
              <a:gd name="connsiteX2" fmla="*/ 3793357 w 7025358"/>
              <a:gd name="connsiteY2" fmla="*/ 0 h 4615180"/>
              <a:gd name="connsiteX3" fmla="*/ 3793357 w 7025358"/>
              <a:gd name="connsiteY3" fmla="*/ 406 h 4615180"/>
              <a:gd name="connsiteX4" fmla="*/ 4118239 w 7025358"/>
              <a:gd name="connsiteY4" fmla="*/ 16811 h 4615180"/>
              <a:gd name="connsiteX5" fmla="*/ 6902433 w 7025358"/>
              <a:gd name="connsiteY5" fmla="*/ 1934824 h 4615180"/>
              <a:gd name="connsiteX6" fmla="*/ 7025358 w 7025358"/>
              <a:gd name="connsiteY6" fmla="*/ 2209007 h 4615180"/>
              <a:gd name="connsiteX7" fmla="*/ 7025358 w 7025358"/>
              <a:gd name="connsiteY7" fmla="*/ 4615180 h 4615180"/>
              <a:gd name="connsiteX8" fmla="*/ 0 w 7025358"/>
              <a:gd name="connsiteY8" fmla="*/ 4615180 h 4615180"/>
              <a:gd name="connsiteX9" fmla="*/ 0 w 7025358"/>
              <a:gd name="connsiteY9" fmla="*/ 2338529 h 4615180"/>
              <a:gd name="connsiteX10" fmla="*/ 1174382 w 7025358"/>
              <a:gd name="connsiteY10" fmla="*/ 2338529 h 4615180"/>
              <a:gd name="connsiteX11" fmla="*/ 1174382 w 7025358"/>
              <a:gd name="connsiteY11" fmla="*/ 759719 h 4615180"/>
              <a:gd name="connsiteX12" fmla="*/ 2742474 w 7025358"/>
              <a:gd name="connsiteY12" fmla="*/ 759719 h 461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25358" h="4615180">
                <a:moveTo>
                  <a:pt x="2742474" y="0"/>
                </a:moveTo>
                <a:lnTo>
                  <a:pt x="3785330" y="0"/>
                </a:lnTo>
                <a:lnTo>
                  <a:pt x="3793357" y="0"/>
                </a:lnTo>
                <a:lnTo>
                  <a:pt x="3793357" y="406"/>
                </a:lnTo>
                <a:lnTo>
                  <a:pt x="4118239" y="16811"/>
                </a:lnTo>
                <a:cubicBezTo>
                  <a:pt x="5338329" y="140718"/>
                  <a:pt x="6374177" y="887840"/>
                  <a:pt x="6902433" y="1934824"/>
                </a:cubicBezTo>
                <a:lnTo>
                  <a:pt x="7025358" y="2209007"/>
                </a:lnTo>
                <a:lnTo>
                  <a:pt x="7025358" y="4615180"/>
                </a:lnTo>
                <a:lnTo>
                  <a:pt x="0" y="4615180"/>
                </a:lnTo>
                <a:lnTo>
                  <a:pt x="0" y="2338529"/>
                </a:lnTo>
                <a:lnTo>
                  <a:pt x="1174382" y="2338529"/>
                </a:lnTo>
                <a:lnTo>
                  <a:pt x="1174382" y="759719"/>
                </a:lnTo>
                <a:lnTo>
                  <a:pt x="2742474" y="759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9652" y="5655734"/>
            <a:ext cx="1695449" cy="75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767733" y="2377053"/>
            <a:ext cx="5761761" cy="1605568"/>
          </a:xfrm>
        </p:spPr>
        <p:txBody>
          <a:bodyPr wrap="square" lIns="0" anchor="b">
            <a:spAutoFit/>
          </a:bodyPr>
          <a:lstStyle>
            <a:lvl1pPr algn="l">
              <a:lnSpc>
                <a:spcPts val="5867"/>
              </a:lnSpc>
              <a:defRPr sz="5867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 noChangeAspect="1"/>
          </p:cNvSpPr>
          <p:nvPr>
            <p:ph type="subTitle" idx="1"/>
          </p:nvPr>
        </p:nvSpPr>
        <p:spPr>
          <a:xfrm>
            <a:off x="767733" y="3973453"/>
            <a:ext cx="5761761" cy="1301795"/>
          </a:xfrm>
        </p:spPr>
        <p:txBody>
          <a:bodyPr lIns="0">
            <a:normAutofit/>
          </a:bodyPr>
          <a:lstStyle>
            <a:lvl1pPr marL="0" indent="0" algn="l">
              <a:buNone/>
              <a:defRPr sz="2933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78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7133"/>
            <a:ext cx="10972800" cy="8720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</p:txBody>
      </p:sp>
      <p:pic>
        <p:nvPicPr>
          <p:cNvPr id="1029" name="Picture 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1" y="5683251"/>
            <a:ext cx="1665817" cy="7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reeform 17"/>
          <p:cNvSpPr>
            <a:spLocks noChangeAspect="1"/>
          </p:cNvSpPr>
          <p:nvPr/>
        </p:nvSpPr>
        <p:spPr>
          <a:xfrm>
            <a:off x="10333568" y="0"/>
            <a:ext cx="1858433" cy="1475317"/>
          </a:xfrm>
          <a:custGeom>
            <a:avLst/>
            <a:gdLst>
              <a:gd name="connsiteX0" fmla="*/ 0 w 1393284"/>
              <a:gd name="connsiteY0" fmla="*/ 0 h 1106851"/>
              <a:gd name="connsiteX1" fmla="*/ 1393284 w 1393284"/>
              <a:gd name="connsiteY1" fmla="*/ 0 h 1106851"/>
              <a:gd name="connsiteX2" fmla="*/ 1393284 w 1393284"/>
              <a:gd name="connsiteY2" fmla="*/ 944474 h 1106851"/>
              <a:gd name="connsiteX3" fmla="*/ 1283615 w 1393284"/>
              <a:gd name="connsiteY3" fmla="*/ 1013820 h 1106851"/>
              <a:gd name="connsiteX4" fmla="*/ 986125 w 1393284"/>
              <a:gd name="connsiteY4" fmla="*/ 1101663 h 1106851"/>
              <a:gd name="connsiteX5" fmla="*/ 908331 w 1393284"/>
              <a:gd name="connsiteY5" fmla="*/ 1105591 h 1106851"/>
              <a:gd name="connsiteX6" fmla="*/ 908331 w 1393284"/>
              <a:gd name="connsiteY6" fmla="*/ 1106851 h 1106851"/>
              <a:gd name="connsiteX7" fmla="*/ 656694 w 1393284"/>
              <a:gd name="connsiteY7" fmla="*/ 1106851 h 1106851"/>
              <a:gd name="connsiteX8" fmla="*/ 656694 w 1393284"/>
              <a:gd name="connsiteY8" fmla="*/ 926771 h 1106851"/>
              <a:gd name="connsiteX9" fmla="*/ 281210 w 1393284"/>
              <a:gd name="connsiteY9" fmla="*/ 926771 h 1106851"/>
              <a:gd name="connsiteX10" fmla="*/ 281210 w 1393284"/>
              <a:gd name="connsiteY10" fmla="*/ 548719 h 1106851"/>
              <a:gd name="connsiteX11" fmla="*/ 0 w 1393284"/>
              <a:gd name="connsiteY11" fmla="*/ 548719 h 1106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93284" h="1106851">
                <a:moveTo>
                  <a:pt x="0" y="0"/>
                </a:moveTo>
                <a:lnTo>
                  <a:pt x="1393284" y="0"/>
                </a:lnTo>
                <a:lnTo>
                  <a:pt x="1393284" y="944474"/>
                </a:lnTo>
                <a:lnTo>
                  <a:pt x="1283615" y="1013820"/>
                </a:lnTo>
                <a:cubicBezTo>
                  <a:pt x="1192767" y="1060352"/>
                  <a:pt x="1092363" y="1090874"/>
                  <a:pt x="986125" y="1101663"/>
                </a:cubicBezTo>
                <a:lnTo>
                  <a:pt x="908331" y="1105591"/>
                </a:lnTo>
                <a:lnTo>
                  <a:pt x="908331" y="1106851"/>
                </a:lnTo>
                <a:lnTo>
                  <a:pt x="656694" y="1106851"/>
                </a:lnTo>
                <a:lnTo>
                  <a:pt x="656694" y="926771"/>
                </a:lnTo>
                <a:lnTo>
                  <a:pt x="281210" y="926771"/>
                </a:lnTo>
                <a:lnTo>
                  <a:pt x="281210" y="548719"/>
                </a:lnTo>
                <a:lnTo>
                  <a:pt x="0" y="54871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10347" y="6548761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E4DEE52-25AF-7B49-B9FC-7562266B64DE}" type="slidenum">
              <a:rPr lang="en-US" sz="800" smtClean="0">
                <a:solidFill>
                  <a:srgbClr val="000000"/>
                </a:solidFill>
                <a:latin typeface="Arial"/>
                <a:cs typeface="Arial"/>
              </a:rPr>
              <a:pPr/>
              <a:t>‹#›</a:t>
            </a:fld>
            <a:endParaRPr lang="en-US" sz="8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12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609585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 b="1" kern="1200" spc="-133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609585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ＭＳ Ｐゴシック" charset="0"/>
        </a:defRPr>
      </a:lvl2pPr>
      <a:lvl3pPr algn="l" defTabSz="609585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ＭＳ Ｐゴシック" charset="0"/>
        </a:defRPr>
      </a:lvl3pPr>
      <a:lvl4pPr algn="l" defTabSz="609585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ＭＳ Ｐゴシック" charset="0"/>
        </a:defRPr>
      </a:lvl4pPr>
      <a:lvl5pPr algn="l" defTabSz="609585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l" defTabSz="609585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l" defTabSz="609585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l" defTabSz="609585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l" defTabSz="609585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defRPr sz="34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609585" rtl="0" eaLnBrk="1" fontAlgn="base" hangingPunct="1">
        <a:spcBef>
          <a:spcPct val="20000"/>
        </a:spcBef>
        <a:spcAft>
          <a:spcPts val="800"/>
        </a:spcAft>
        <a:buFont typeface="Arial" charset="0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algn="l" defTabSz="609585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39178" indent="-239178" algn="l" defTabSz="609585" rtl="0" eaLnBrk="1" fontAlgn="base" hangingPunct="1">
        <a:lnSpc>
          <a:spcPct val="110000"/>
        </a:lnSpc>
        <a:spcBef>
          <a:spcPct val="20000"/>
        </a:spcBef>
        <a:spcAft>
          <a:spcPts val="1067"/>
        </a:spcAft>
        <a:buClr>
          <a:srgbClr val="00AAFF"/>
        </a:buClr>
        <a:buFont typeface="Arial" charset="0"/>
        <a:buChar char="–"/>
        <a:defRPr sz="16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uiseresearchgroup/DroTrac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936" y="2995449"/>
            <a:ext cx="9083112" cy="2028496"/>
          </a:xfrm>
        </p:spPr>
        <p:txBody>
          <a:bodyPr/>
          <a:lstStyle/>
          <a:p>
            <a:r>
              <a:rPr lang="en-US" sz="3400" dirty="0"/>
              <a:t>DroTrack:</a:t>
            </a:r>
            <a:br>
              <a:rPr lang="en-US" sz="3400" dirty="0"/>
            </a:br>
            <a:r>
              <a:rPr lang="en-AU" sz="3400" dirty="0"/>
              <a:t>High-speed Drone-based Object Tracking Under Uncertainty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831887-924E-CE4C-A35C-8C2619047008}"/>
              </a:ext>
            </a:extLst>
          </p:cNvPr>
          <p:cNvSpPr/>
          <p:nvPr/>
        </p:nvSpPr>
        <p:spPr>
          <a:xfrm>
            <a:off x="617936" y="541886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Ali Hamdi, Flora Salim and Du Yong Kim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19D3FD-B6EA-FF4F-8F04-D6183F9FDB50}"/>
              </a:ext>
            </a:extLst>
          </p:cNvPr>
          <p:cNvSpPr/>
          <p:nvPr/>
        </p:nvSpPr>
        <p:spPr>
          <a:xfrm>
            <a:off x="617936" y="5865560"/>
            <a:ext cx="1798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FUZZ-IEEE</a:t>
            </a:r>
            <a:r>
              <a:rPr lang="en-US" sz="2000" i="0" dirty="0">
                <a:solidFill>
                  <a:schemeClr val="bg1"/>
                </a:solidFill>
                <a:effectLst/>
                <a:latin typeface="Segoe UI"/>
              </a:rPr>
              <a:t> 2020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CD09F8A-994E-ED48-A36D-7ED98E0ABF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9" t="3125" r="36278" b="67297"/>
          <a:stretch/>
        </p:blipFill>
        <p:spPr>
          <a:xfrm>
            <a:off x="617937" y="565380"/>
            <a:ext cx="2987112" cy="181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47975"/>
            <a:ext cx="10051525" cy="677938"/>
          </a:xfrm>
        </p:spPr>
        <p:txBody>
          <a:bodyPr/>
          <a:lstStyle/>
          <a:p>
            <a:r>
              <a:rPr lang="en-AU" dirty="0"/>
              <a:t>Benchmarking &amp; Metrics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750847" y="1376275"/>
            <a:ext cx="10311163" cy="419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CSRT [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Lukeziuaz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et. al., 2018, IJCV]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ADNet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[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et. al., 2017, CVPR]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SiamFC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[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Bertinetto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et. al., 2016, ECCV]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MIL [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Babenko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et. al., 2009, CVPR]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KCF [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Henriques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et. al., 2015, TPAMI]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Median Flow [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Kalal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et. al., 2010, ICPR]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Boosting [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grabner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et. al., 2006, 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Bmvc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]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MOSSE [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Bolme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et. al., 2010, CVPR}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TLD [</a:t>
            </a:r>
            <a:r>
              <a:rPr kumimoji="0" lang="en-A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Kalal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et. al., 2012, TPAMI]</a:t>
            </a:r>
          </a:p>
        </p:txBody>
      </p:sp>
      <p:pic>
        <p:nvPicPr>
          <p:cNvPr id="1026" name="Picture 2" descr="Intersection over Union (IOU) calculation diagram. | Download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71" y="1571609"/>
            <a:ext cx="4761177" cy="380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73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FB9CAA-ECAF-4F59-B1F9-3E317D45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 (DTB70)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6"/>
          <a:stretch/>
        </p:blipFill>
        <p:spPr>
          <a:xfrm>
            <a:off x="426864" y="1498862"/>
            <a:ext cx="11099577" cy="50150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15522" y="1360449"/>
            <a:ext cx="3612996" cy="2709746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80555" y="1357613"/>
            <a:ext cx="3612996" cy="2709746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3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FB9CAA-ECAF-4F59-B1F9-3E317D45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Results (UAVDT-Benchmark-S)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t="50598" r="-86" b="-82"/>
          <a:stretch/>
        </p:blipFill>
        <p:spPr>
          <a:xfrm>
            <a:off x="426864" y="1498862"/>
            <a:ext cx="11099577" cy="50150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15522" y="1360449"/>
            <a:ext cx="3612996" cy="2709746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80555" y="1357613"/>
            <a:ext cx="3612996" cy="2709746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5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DroTrack-results-short">
            <a:hlinkClick r:id="" action="ppaction://media"/>
            <a:extLst>
              <a:ext uri="{FF2B5EF4-FFF2-40B4-BE49-F238E27FC236}">
                <a16:creationId xmlns:a16="http://schemas.microsoft.com/office/drawing/2014/main" id="{860587E6-A1AD-EC46-B188-4E9A3D451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4667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E0E0-3CFF-9444-90F7-7A48EDEF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04F9-0FD0-A04A-8525-7B6CC7395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008747"/>
          </a:xfrm>
        </p:spPr>
        <p:txBody>
          <a:bodyPr/>
          <a:lstStyle/>
          <a:p>
            <a:r>
              <a:rPr lang="en-US" sz="1050" b="0" dirty="0"/>
              <a:t>[1] S. Zhang, Y. Zhou, Z. Li, and W. Pan, “Grey wolf </a:t>
            </a:r>
            <a:r>
              <a:rPr lang="en-US" sz="1050" b="0" dirty="0" err="1"/>
              <a:t>optimizerfor</a:t>
            </a:r>
            <a:r>
              <a:rPr lang="en-US" sz="1050" b="0" dirty="0"/>
              <a:t> unmanned combat aerial vehicle path </a:t>
            </a:r>
            <a:r>
              <a:rPr lang="en-US" sz="1050" b="0" dirty="0" err="1"/>
              <a:t>planning,”Advances</a:t>
            </a:r>
            <a:r>
              <a:rPr lang="en-US" sz="1050" b="0" dirty="0"/>
              <a:t> in Engineering Software, vol. 99, pp. 121–136, 2016.</a:t>
            </a:r>
          </a:p>
          <a:p>
            <a:r>
              <a:rPr lang="en-US" sz="1050" b="0" dirty="0"/>
              <a:t>[2] C. </a:t>
            </a:r>
            <a:r>
              <a:rPr lang="en-US" sz="1050" b="0" dirty="0" err="1"/>
              <a:t>YongBo</a:t>
            </a:r>
            <a:r>
              <a:rPr lang="en-US" sz="1050" b="0" dirty="0"/>
              <a:t>, M. </a:t>
            </a:r>
            <a:r>
              <a:rPr lang="en-US" sz="1050" b="0" dirty="0" err="1"/>
              <a:t>YueSong</a:t>
            </a:r>
            <a:r>
              <a:rPr lang="en-US" sz="1050" b="0" dirty="0"/>
              <a:t>, Y. </a:t>
            </a:r>
            <a:r>
              <a:rPr lang="en-US" sz="1050" b="0" dirty="0" err="1"/>
              <a:t>JianQiao</a:t>
            </a:r>
            <a:r>
              <a:rPr lang="en-US" sz="1050" b="0" dirty="0"/>
              <a:t>, S. </a:t>
            </a:r>
            <a:r>
              <a:rPr lang="en-US" sz="1050" b="0" dirty="0" err="1"/>
              <a:t>XiaoLong</a:t>
            </a:r>
            <a:r>
              <a:rPr lang="en-US" sz="1050" b="0" dirty="0"/>
              <a:t>, and X. </a:t>
            </a:r>
            <a:r>
              <a:rPr lang="en-US" sz="1050" b="0" dirty="0" err="1"/>
              <a:t>Nuo</a:t>
            </a:r>
            <a:r>
              <a:rPr lang="en-US" sz="1050" b="0" dirty="0"/>
              <a:t>,“Three-dimensional unmanned aerial vehicle path planning </a:t>
            </a:r>
            <a:r>
              <a:rPr lang="en-US" sz="1050" b="0" dirty="0" err="1"/>
              <a:t>usingmodified</a:t>
            </a:r>
            <a:r>
              <a:rPr lang="en-US" sz="1050" b="0" dirty="0"/>
              <a:t> wolf pack search </a:t>
            </a:r>
            <a:r>
              <a:rPr lang="en-US" sz="1050" b="0" dirty="0" err="1"/>
              <a:t>algorithm,”Neurocomputing</a:t>
            </a:r>
            <a:r>
              <a:rPr lang="en-US" sz="1050" b="0" dirty="0"/>
              <a:t>, vol. 266,pp. 445–457, 2017.</a:t>
            </a:r>
          </a:p>
          <a:p>
            <a:r>
              <a:rPr lang="en-US" sz="1050" b="0" dirty="0"/>
              <a:t>[3] P. Kumar, S. Garg, A. Singh, S. Batra, N. Kumar, and I. You, “</a:t>
            </a:r>
            <a:r>
              <a:rPr lang="en-US" sz="1050" b="0" dirty="0" err="1"/>
              <a:t>Mvo</a:t>
            </a:r>
            <a:r>
              <a:rPr lang="en-US" sz="1050" b="0" dirty="0"/>
              <a:t>-based 2-d path planning scheme for providing quality of </a:t>
            </a:r>
            <a:r>
              <a:rPr lang="en-US" sz="1050" b="0" dirty="0" err="1"/>
              <a:t>servicein</a:t>
            </a:r>
            <a:r>
              <a:rPr lang="en-US" sz="1050" b="0" dirty="0"/>
              <a:t> </a:t>
            </a:r>
            <a:r>
              <a:rPr lang="en-US" sz="1050" b="0" dirty="0" err="1"/>
              <a:t>uav</a:t>
            </a:r>
            <a:r>
              <a:rPr lang="en-US" sz="1050" b="0" dirty="0"/>
              <a:t> </a:t>
            </a:r>
            <a:r>
              <a:rPr lang="en-US" sz="1050" b="0" dirty="0" err="1"/>
              <a:t>environment,”IEEE</a:t>
            </a:r>
            <a:r>
              <a:rPr lang="en-US" sz="1050" b="0" dirty="0"/>
              <a:t> Internet of Things Journal, vol. 5, no. 3,pp. 1698–1707, June 2018</a:t>
            </a:r>
          </a:p>
          <a:p>
            <a:r>
              <a:rPr lang="en-US" sz="1050" b="0" dirty="0"/>
              <a:t>[4] Y. S. Chang and H. J. Lee, “Optimal delivery routing with wider drone-delivery areas along a shorter truck-route,” Expert </a:t>
            </a:r>
            <a:r>
              <a:rPr lang="en-US" sz="1050" b="0" dirty="0" err="1"/>
              <a:t>Systemswith</a:t>
            </a:r>
            <a:r>
              <a:rPr lang="en-US" sz="1050" b="0" dirty="0"/>
              <a:t> Applications, vol. 104, pp. 307–317, 2018.</a:t>
            </a:r>
          </a:p>
          <a:p>
            <a:r>
              <a:rPr lang="en-US" sz="1050" b="0" dirty="0"/>
              <a:t>[5] L. Zhang, Z. Zhang, H. </a:t>
            </a:r>
            <a:r>
              <a:rPr lang="en-US" sz="1050" b="0" dirty="0" err="1"/>
              <a:t>Xiong</a:t>
            </a:r>
            <a:r>
              <a:rPr lang="en-US" sz="1050" b="0" dirty="0"/>
              <a:t>, Visual pedestrian tracking from a </a:t>
            </a:r>
            <a:r>
              <a:rPr lang="en-US" sz="1050" b="0" dirty="0" err="1"/>
              <a:t>UAVplatform</a:t>
            </a:r>
            <a:r>
              <a:rPr lang="en-US" sz="1050" b="0" dirty="0"/>
              <a:t>, in: 2017 2nd International Conference on Multimedia and </a:t>
            </a:r>
            <a:r>
              <a:rPr lang="en-US" sz="1050" b="0" dirty="0" err="1"/>
              <a:t>Im</a:t>
            </a:r>
            <a:r>
              <a:rPr lang="en-US" sz="1050" b="0" dirty="0"/>
              <a:t>-age Processing (ICMIP), IEEE, 2017, pp. 196–200.</a:t>
            </a:r>
          </a:p>
          <a:p>
            <a:r>
              <a:rPr lang="en-US" sz="1050" b="0" dirty="0"/>
              <a:t>[6] L. </a:t>
            </a:r>
            <a:r>
              <a:rPr lang="en-US" sz="1050" b="0" dirty="0" err="1"/>
              <a:t>Jianfang</a:t>
            </a:r>
            <a:r>
              <a:rPr lang="en-US" sz="1050" b="0" dirty="0"/>
              <a:t>, Z. Hao, G. </a:t>
            </a:r>
            <a:r>
              <a:rPr lang="en-US" sz="1050" b="0" dirty="0" err="1"/>
              <a:t>Jingli</a:t>
            </a:r>
            <a:r>
              <a:rPr lang="en-US" sz="1050" b="0" dirty="0"/>
              <a:t>, A novel fast target tracking method </a:t>
            </a:r>
            <a:r>
              <a:rPr lang="en-US" sz="1050" b="0" dirty="0" err="1"/>
              <a:t>forUAV</a:t>
            </a:r>
            <a:r>
              <a:rPr lang="en-US" sz="1050" b="0" dirty="0"/>
              <a:t> aerial image, Open Physics 15 (1) (2017) 420–426.</a:t>
            </a:r>
          </a:p>
          <a:p>
            <a:r>
              <a:rPr lang="en-US" sz="1050" b="0" dirty="0"/>
              <a:t>[7] L. N. </a:t>
            </a:r>
            <a:r>
              <a:rPr lang="en-US" sz="1050" b="0" dirty="0" err="1"/>
              <a:t>Gaxiola</a:t>
            </a:r>
            <a:r>
              <a:rPr lang="en-US" sz="1050" b="0" dirty="0"/>
              <a:t>, V. H. Diaz-Ramirez, J. J. Tapia, P. </a:t>
            </a:r>
            <a:r>
              <a:rPr lang="en-US" sz="1050" b="0" dirty="0" err="1"/>
              <a:t>Garc</a:t>
            </a:r>
            <a:r>
              <a:rPr lang="en-US" sz="1050" b="0" dirty="0"/>
              <a:t> ́</a:t>
            </a:r>
            <a:r>
              <a:rPr lang="en-US" sz="1050" b="0" dirty="0" err="1"/>
              <a:t>ıa</a:t>
            </a:r>
            <a:r>
              <a:rPr lang="en-US" sz="1050" b="0" dirty="0"/>
              <a:t>-Mart ́</a:t>
            </a:r>
            <a:r>
              <a:rPr lang="en-US" sz="1050" b="0" dirty="0" err="1"/>
              <a:t>ınez</a:t>
            </a:r>
            <a:r>
              <a:rPr lang="en-US" sz="1050" b="0" dirty="0"/>
              <a:t>, </a:t>
            </a:r>
            <a:r>
              <a:rPr lang="en-US" sz="1050" b="0" dirty="0" err="1"/>
              <a:t>Targettracking</a:t>
            </a:r>
            <a:r>
              <a:rPr lang="en-US" sz="1050" b="0" dirty="0"/>
              <a:t> with dynamically adaptive correlation, Optics Communications365 (2016) 140–149.</a:t>
            </a:r>
          </a:p>
          <a:p>
            <a:r>
              <a:rPr lang="en-US" sz="1050" b="0" dirty="0"/>
              <a:t>[8] . Zhang, H. Ge, J. Yang, Y. Yuan, A gm-</a:t>
            </a:r>
            <a:r>
              <a:rPr lang="en-US" sz="1050" b="0" dirty="0" err="1"/>
              <a:t>phd</a:t>
            </a:r>
            <a:r>
              <a:rPr lang="en-US" sz="1050" b="0" dirty="0"/>
              <a:t> algorithm for multiple tar-get tracking based on false alarm detection with irregular window, </a:t>
            </a:r>
            <a:r>
              <a:rPr lang="en-US" sz="1050" b="0" dirty="0" err="1"/>
              <a:t>SignalProcessing</a:t>
            </a:r>
            <a:r>
              <a:rPr lang="en-US" sz="1050" b="0" dirty="0"/>
              <a:t> 120 (2016) 537–552.</a:t>
            </a:r>
          </a:p>
        </p:txBody>
      </p:sp>
    </p:spTree>
    <p:extLst>
      <p:ext uri="{BB962C8B-B14F-4D97-AF65-F5344CB8AC3E}">
        <p14:creationId xmlns:p14="http://schemas.microsoft.com/office/powerpoint/2010/main" val="291474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E0E0-3CFF-9444-90F7-7A48EDEF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04F9-0FD0-A04A-8525-7B6CC7395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72045"/>
            <a:ext cx="10972800" cy="1061252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https://github.com/cruiseresearchgroup/DroTrack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 Hamdi: </a:t>
            </a:r>
            <a:r>
              <a:rPr lang="en-US" sz="28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ali.ali@rmit.edu.au</a:t>
            </a:r>
            <a:endParaRPr lang="en-US" sz="28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8E3244-1107-834F-9E06-CBD01029B4D7}"/>
              </a:ext>
            </a:extLst>
          </p:cNvPr>
          <p:cNvSpPr txBox="1">
            <a:spLocks/>
          </p:cNvSpPr>
          <p:nvPr/>
        </p:nvSpPr>
        <p:spPr>
          <a:xfrm>
            <a:off x="609600" y="2696198"/>
            <a:ext cx="10972800" cy="8720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609585" rtl="0" eaLnBrk="1" fontAlgn="base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4000" b="1" kern="1200" spc="-133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609585" rtl="0" eaLnBrk="1" fontAlgn="base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 defTabSz="609585" rtl="0" eaLnBrk="1" fontAlgn="base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 defTabSz="609585" rtl="0" eaLnBrk="1" fontAlgn="base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 defTabSz="609585" rtl="0" eaLnBrk="1" fontAlgn="base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609585" algn="l" defTabSz="609585" rtl="0" eaLnBrk="1" fontAlgn="base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219170" algn="l" defTabSz="609585" rtl="0" eaLnBrk="1" fontAlgn="base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828754" algn="l" defTabSz="609585" rtl="0" eaLnBrk="1" fontAlgn="base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438339" algn="l" defTabSz="609585" rtl="0" eaLnBrk="1" fontAlgn="base" hangingPunct="1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Acknowledgments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A1EB18-1F7C-7B4F-A94F-C7160B5E851E}"/>
              </a:ext>
            </a:extLst>
          </p:cNvPr>
          <p:cNvSpPr txBox="1">
            <a:spLocks/>
          </p:cNvSpPr>
          <p:nvPr/>
        </p:nvSpPr>
        <p:spPr bwMode="auto">
          <a:xfrm>
            <a:off x="609600" y="3621109"/>
            <a:ext cx="10972800" cy="182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defRPr sz="3467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609585" rtl="0" eaLnBrk="1" fontAlgn="base" hangingPunct="1">
              <a:spcBef>
                <a:spcPct val="20000"/>
              </a:spcBef>
              <a:spcAft>
                <a:spcPts val="800"/>
              </a:spcAft>
              <a:buFont typeface="Arial" charset="0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algn="l" defTabSz="609585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39178" indent="-239178" algn="l" defTabSz="609585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ts val="1067"/>
              </a:spcAft>
              <a:buClr>
                <a:srgbClr val="00AAFF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Ali Hamdi is supported by RMIT Research Stipend Scholarship. This research is also supported partially by the Australian Government through the Australian Research Council's Linkage Projects funding scheme (project LP150100246).</a:t>
            </a:r>
          </a:p>
        </p:txBody>
      </p:sp>
    </p:spTree>
    <p:extLst>
      <p:ext uri="{BB962C8B-B14F-4D97-AF65-F5344CB8AC3E}">
        <p14:creationId xmlns:p14="http://schemas.microsoft.com/office/powerpoint/2010/main" val="32278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0AA55D-E5E0-404E-901F-D2C6A521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/>
              <a:t>Thank You !</a:t>
            </a:r>
            <a:endParaRPr lang="en-AU" sz="6000" dirty="0"/>
          </a:p>
        </p:txBody>
      </p:sp>
    </p:spTree>
    <p:extLst>
      <p:ext uri="{BB962C8B-B14F-4D97-AF65-F5344CB8AC3E}">
        <p14:creationId xmlns:p14="http://schemas.microsoft.com/office/powerpoint/2010/main" val="277791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24DC-4F88-714E-BEA2-93489556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7133"/>
            <a:ext cx="10202944" cy="872067"/>
          </a:xfrm>
        </p:spPr>
        <p:txBody>
          <a:bodyPr/>
          <a:lstStyle/>
          <a:p>
            <a:r>
              <a:rPr lang="en-US" dirty="0"/>
              <a:t>Drone-based Object Tracking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CDF2141-2697-3441-9F58-16346850E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5" t="8698" r="33510" b="8109"/>
          <a:stretch/>
        </p:blipFill>
        <p:spPr>
          <a:xfrm>
            <a:off x="6556079" y="1568921"/>
            <a:ext cx="2244562" cy="21165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F3BCC4-16D9-C344-96F3-C4494A506B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1" r="7823"/>
          <a:stretch/>
        </p:blipFill>
        <p:spPr>
          <a:xfrm>
            <a:off x="8917578" y="1568923"/>
            <a:ext cx="2468880" cy="21165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D28203-6A84-A047-B1A9-ADEDAEF8D9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900"/>
          <a:stretch/>
        </p:blipFill>
        <p:spPr>
          <a:xfrm>
            <a:off x="3825444" y="1568920"/>
            <a:ext cx="2613698" cy="21165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F1EA63-B13F-794E-830E-750C40E7FE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209"/>
          <a:stretch/>
        </p:blipFill>
        <p:spPr>
          <a:xfrm>
            <a:off x="609600" y="1568921"/>
            <a:ext cx="3075587" cy="21165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02840" y="2039679"/>
            <a:ext cx="599469" cy="10652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91949" y="3161470"/>
            <a:ext cx="599469" cy="52152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8336" r="72472" b="55135"/>
          <a:stretch/>
        </p:blipFill>
        <p:spPr>
          <a:xfrm>
            <a:off x="2838480" y="4292600"/>
            <a:ext cx="3048000" cy="1820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9" t="54889" r="1825" b="11470"/>
          <a:stretch/>
        </p:blipFill>
        <p:spPr>
          <a:xfrm>
            <a:off x="5886480" y="4292600"/>
            <a:ext cx="2353733" cy="1676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9" t="54889" r="1825" b="11470"/>
          <a:stretch/>
        </p:blipFill>
        <p:spPr>
          <a:xfrm>
            <a:off x="9032725" y="4292600"/>
            <a:ext cx="2353733" cy="16764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14" idx="3"/>
            <a:endCxn id="15" idx="1"/>
          </p:cNvCxnSpPr>
          <p:nvPr/>
        </p:nvCxnSpPr>
        <p:spPr>
          <a:xfrm>
            <a:off x="8240213" y="5130800"/>
            <a:ext cx="7925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57277" y="51805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2487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47975"/>
            <a:ext cx="10051525" cy="744846"/>
          </a:xfrm>
        </p:spPr>
        <p:txBody>
          <a:bodyPr/>
          <a:lstStyle/>
          <a:p>
            <a:r>
              <a:rPr lang="en-US" dirty="0"/>
              <a:t>Research Problem</a:t>
            </a:r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A8BFD8-7F5D-EA4F-A4EB-54FE86BD32DD}"/>
              </a:ext>
            </a:extLst>
          </p:cNvPr>
          <p:cNvSpPr/>
          <p:nvPr/>
        </p:nvSpPr>
        <p:spPr>
          <a:xfrm>
            <a:off x="609602" y="1912285"/>
            <a:ext cx="10730695" cy="1563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Inaccurate drone-based object tracking due 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Complex and dynamic Situation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uncertainty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[1, 2, 3, 4]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High-speed dual motions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changing in 360 degrees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[5, 6, 7, 8]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01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FB9CAA-ECAF-4F59-B1F9-3E317D45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7133"/>
            <a:ext cx="10003971" cy="872067"/>
          </a:xfrm>
        </p:spPr>
        <p:txBody>
          <a:bodyPr anchor="ctr">
            <a:normAutofit/>
          </a:bodyPr>
          <a:lstStyle/>
          <a:p>
            <a:r>
              <a:rPr lang="en-US" dirty="0"/>
              <a:t>Research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AA404-6E45-C041-AE41-CABA068E6746}"/>
              </a:ext>
            </a:extLst>
          </p:cNvPr>
          <p:cNvSpPr txBox="1"/>
          <p:nvPr/>
        </p:nvSpPr>
        <p:spPr>
          <a:xfrm>
            <a:off x="423332" y="4142295"/>
            <a:ext cx="32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 locations and scales at three different timestamps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8417D-E6A6-C64E-A8FC-B5BB354960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94" y="1921578"/>
            <a:ext cx="2815545" cy="2168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066F1-6BF4-0046-9328-1AF42D115F76}"/>
              </a:ext>
            </a:extLst>
          </p:cNvPr>
          <p:cNvSpPr txBox="1"/>
          <p:nvPr/>
        </p:nvSpPr>
        <p:spPr>
          <a:xfrm>
            <a:off x="4383394" y="4161692"/>
            <a:ext cx="281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impact of drone movement on the object optical flow tracking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278B8-78BD-1249-8DAD-D2E2AD8E0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4" y="1921577"/>
            <a:ext cx="3248624" cy="1278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C27176-3EF9-6346-A825-DE3E86785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94" y="3444694"/>
            <a:ext cx="703300" cy="632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40958-0329-4F41-B402-AA62C1EBC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1316" y="3456728"/>
            <a:ext cx="685716" cy="632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0226F-9737-984B-99EA-FB9580B40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019" y="3446370"/>
            <a:ext cx="623930" cy="6239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E2FF1C-5E25-9940-88FE-3A34B654C26E}"/>
              </a:ext>
            </a:extLst>
          </p:cNvPr>
          <p:cNvSpPr/>
          <p:nvPr/>
        </p:nvSpPr>
        <p:spPr>
          <a:xfrm>
            <a:off x="7891755" y="1858237"/>
            <a:ext cx="2289992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Challenges: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Noise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Occlusion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Cluttered background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00005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 varying features: </a:t>
            </a:r>
          </a:p>
          <a:p>
            <a:pPr marL="7429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Position</a:t>
            </a:r>
          </a:p>
          <a:p>
            <a:pPr marL="7429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Scale</a:t>
            </a:r>
          </a:p>
          <a:p>
            <a:pPr marL="7429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Direction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Inverse motion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Out-view 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High-speeding objects</a:t>
            </a:r>
          </a:p>
        </p:txBody>
      </p:sp>
    </p:spTree>
    <p:extLst>
      <p:ext uri="{BB962C8B-B14F-4D97-AF65-F5344CB8AC3E}">
        <p14:creationId xmlns:p14="http://schemas.microsoft.com/office/powerpoint/2010/main" val="249625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47975"/>
            <a:ext cx="10051525" cy="655636"/>
          </a:xfrm>
        </p:spPr>
        <p:txBody>
          <a:bodyPr/>
          <a:lstStyle/>
          <a:p>
            <a:r>
              <a:rPr lang="en-AU" dirty="0"/>
              <a:t>Contributions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700725" y="1335061"/>
            <a:ext cx="98384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Adaptive 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 extraction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optical flow methods that produce real-time single object tracking.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spatial segmentation method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that incorporates a Fuzzy C Means clustering with a CNN transfer learning model.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heuristic geometrical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 to estimate accurate object scales.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Comprehensive evaluation 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005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benchmark with the baseline and state-of-the-art trackers using two drone-captured datasets with 51,462 frames.</a:t>
            </a:r>
          </a:p>
        </p:txBody>
      </p:sp>
    </p:spTree>
    <p:extLst>
      <p:ext uri="{BB962C8B-B14F-4D97-AF65-F5344CB8AC3E}">
        <p14:creationId xmlns:p14="http://schemas.microsoft.com/office/powerpoint/2010/main" val="1920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FB9CAA-ECAF-4F59-B1F9-3E317D45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Proposed Methodology: DroTrack</a:t>
            </a:r>
            <a:br>
              <a:rPr lang="en-US" dirty="0"/>
            </a:br>
            <a:r>
              <a:rPr lang="en-AU" sz="3100" dirty="0"/>
              <a:t>High-speed Drone-based Object Tracking Under Uncertainty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9" y="1717288"/>
            <a:ext cx="10867992" cy="46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47975"/>
            <a:ext cx="10051525" cy="802096"/>
          </a:xfrm>
        </p:spPr>
        <p:txBody>
          <a:bodyPr/>
          <a:lstStyle/>
          <a:p>
            <a:r>
              <a:rPr lang="en-AU" dirty="0"/>
              <a:t>Optical Flow Correction &amp; Relative Scaling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9E047-4DBE-5245-8BF0-A485736AB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80" y="2891796"/>
            <a:ext cx="2487006" cy="162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6397DD-C0EC-0442-B55C-09099C792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700" y="2460872"/>
            <a:ext cx="3228964" cy="2486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38C456-6073-B44A-B0C8-010448F42D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3"/>
          <a:stretch/>
        </p:blipFill>
        <p:spPr>
          <a:xfrm>
            <a:off x="4155561" y="2891796"/>
            <a:ext cx="3228964" cy="16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47975"/>
            <a:ext cx="10051525" cy="802096"/>
          </a:xfrm>
        </p:spPr>
        <p:txBody>
          <a:bodyPr/>
          <a:lstStyle/>
          <a:p>
            <a:r>
              <a:rPr lang="en-AU" dirty="0"/>
              <a:t>Relative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8DB28-0CE7-4D4A-B3A7-DEE978FC5E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t="2395" r="3340" b="2133"/>
          <a:stretch/>
        </p:blipFill>
        <p:spPr>
          <a:xfrm>
            <a:off x="7436652" y="1851272"/>
            <a:ext cx="3224475" cy="4360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49B6D-B00F-6F4C-AF54-D4FB59610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23" y="2705757"/>
            <a:ext cx="5803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47975"/>
            <a:ext cx="10051525" cy="688974"/>
          </a:xfrm>
        </p:spPr>
        <p:txBody>
          <a:bodyPr/>
          <a:lstStyle/>
          <a:p>
            <a:r>
              <a:rPr lang="en-AU" dirty="0"/>
              <a:t>Fuzzy C-means Segmentation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036949"/>
            <a:ext cx="4583091" cy="52782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7" t="47951" r="51098" b="2910"/>
          <a:stretch/>
        </p:blipFill>
        <p:spPr>
          <a:xfrm>
            <a:off x="5418574" y="1774791"/>
            <a:ext cx="4115718" cy="36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3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RMIT_2017_Templates_Master_Formal_ITS">
  <a:themeElements>
    <a:clrScheme name="RMIT 1">
      <a:dk1>
        <a:srgbClr val="000054"/>
      </a:dk1>
      <a:lt1>
        <a:sysClr val="window" lastClr="FFFFFF"/>
      </a:lt1>
      <a:dk2>
        <a:srgbClr val="E60028"/>
      </a:dk2>
      <a:lt2>
        <a:srgbClr val="EEECE1"/>
      </a:lt2>
      <a:accent1>
        <a:srgbClr val="FC9147"/>
      </a:accent1>
      <a:accent2>
        <a:srgbClr val="FAC800"/>
      </a:accent2>
      <a:accent3>
        <a:srgbClr val="00DCB4"/>
      </a:accent3>
      <a:accent4>
        <a:srgbClr val="7AE1AA"/>
      </a:accent4>
      <a:accent5>
        <a:srgbClr val="0078FF"/>
      </a:accent5>
      <a:accent6>
        <a:srgbClr val="00AAFF"/>
      </a:accent6>
      <a:hlink>
        <a:srgbClr val="AA00AA"/>
      </a:hlink>
      <a:folHlink>
        <a:srgbClr val="C864C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731</Words>
  <Application>Microsoft Macintosh PowerPoint</Application>
  <PresentationFormat>Widescreen</PresentationFormat>
  <Paragraphs>76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Lucida Grande</vt:lpstr>
      <vt:lpstr>Segoe UI</vt:lpstr>
      <vt:lpstr>RMIT_2017_Templates_Master_Formal_ITS</vt:lpstr>
      <vt:lpstr>DroTrack: High-speed Drone-based Object Tracking Under Uncertainty</vt:lpstr>
      <vt:lpstr>Drone-based Object Tracking</vt:lpstr>
      <vt:lpstr>Research Problem</vt:lpstr>
      <vt:lpstr>Research Problem</vt:lpstr>
      <vt:lpstr>Contributions </vt:lpstr>
      <vt:lpstr>Proposed Methodology: DroTrack High-speed Drone-based Object Tracking Under Uncertainty</vt:lpstr>
      <vt:lpstr>Optical Flow Correction &amp; Relative Scaling</vt:lpstr>
      <vt:lpstr>Relative Scaling</vt:lpstr>
      <vt:lpstr>Fuzzy C-means Segmentation</vt:lpstr>
      <vt:lpstr>Benchmarking &amp; Metrics</vt:lpstr>
      <vt:lpstr>Results (DTB70)</vt:lpstr>
      <vt:lpstr>Results (UAVDT-Benchmark-S)</vt:lpstr>
      <vt:lpstr>PowerPoint Presentation</vt:lpstr>
      <vt:lpstr>References</vt:lpstr>
      <vt:lpstr>Code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DroTrack: High-speed Drone-based Object Tracking Under Uncertainty</dc:title>
  <dc:creator>Ali Hamdi</dc:creator>
  <cp:lastModifiedBy>Ali Hamdi</cp:lastModifiedBy>
  <cp:revision>11</cp:revision>
  <dcterms:created xsi:type="dcterms:W3CDTF">2020-06-27T22:05:41Z</dcterms:created>
  <dcterms:modified xsi:type="dcterms:W3CDTF">2020-06-28T13:37:37Z</dcterms:modified>
</cp:coreProperties>
</file>